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71" r:id="rId4"/>
    <p:sldId id="267" r:id="rId5"/>
    <p:sldId id="268" r:id="rId6"/>
    <p:sldId id="270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2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57" y="19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80B2-5A50-4C30-92B2-E14D84990E4A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D4C2E-BB0E-454C-B30D-C6AB6B97E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550-7B55-4B17-9B7A-E0E1B7511C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0" y="1790247"/>
            <a:ext cx="4589418" cy="1132523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764451"/>
            <a:ext cx="499001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895703" y="2142309"/>
            <a:ext cx="0" cy="130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4833259" y="2142309"/>
            <a:ext cx="862148" cy="8621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3770814" y="2138364"/>
            <a:ext cx="300444" cy="86214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171407" y="2138364"/>
            <a:ext cx="561703" cy="862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animBg="1"/>
      <p:bldP spid="11" grpId="0" animBg="1"/>
      <p:bldP spid="1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094540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94541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10233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7083769" y="2326861"/>
            <a:ext cx="4159255" cy="2286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3193577" y="1937981"/>
            <a:ext cx="3616656" cy="26749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7083768" y="1937982"/>
            <a:ext cx="4159255" cy="366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911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939495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39496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10233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941695" y="2313211"/>
            <a:ext cx="2836003" cy="22860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939495" y="1924332"/>
            <a:ext cx="3616656" cy="26749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41694" y="1924332"/>
            <a:ext cx="2836003" cy="3663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3940595" y="2313211"/>
            <a:ext cx="2836003" cy="22860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686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939495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39496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10233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941695" y="2313211"/>
            <a:ext cx="2836003" cy="22860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941693" y="4776715"/>
            <a:ext cx="8840237" cy="20812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41694" y="1924332"/>
            <a:ext cx="2836003" cy="3663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3940595" y="2313211"/>
            <a:ext cx="2836003" cy="22860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6945927" y="2313211"/>
            <a:ext cx="2836003" cy="22860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25406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3429000"/>
            <a:ext cx="12192000" cy="2286081"/>
          </a:xfrm>
          <a:prstGeom prst="rect">
            <a:avLst/>
          </a:prstGeom>
          <a:solidFill>
            <a:schemeClr val="bg2">
              <a:lumMod val="50000"/>
              <a:alpha val="69000"/>
            </a:schemeClr>
          </a:solidFill>
        </p:spPr>
        <p:txBody>
          <a:bodyPr/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325346" y="342900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chemeClr val="accent1">
                    <a:lumMod val="60000"/>
                    <a:lumOff val="40000"/>
                  </a:schemeClr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111901" y="3988436"/>
            <a:ext cx="4589418" cy="815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87874" y="3633475"/>
            <a:ext cx="9144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5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{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638800" y="3531236"/>
            <a:ext cx="9144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5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236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939495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39496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10233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1717733" y="1692320"/>
            <a:ext cx="4589418" cy="22518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 rot="16200000" flipV="1">
            <a:off x="6254609" y="1962918"/>
            <a:ext cx="341645" cy="236561"/>
          </a:xfrm>
          <a:prstGeom prst="triangl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129052" y="1924332"/>
            <a:ext cx="3842686" cy="165138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0149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717733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717734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88471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8134065" y="1910687"/>
            <a:ext cx="3127222" cy="1610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8311485" y="2142699"/>
            <a:ext cx="2756847" cy="11600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588471" y="2033515"/>
            <a:ext cx="2191959" cy="28660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88471" y="1910687"/>
            <a:ext cx="2191959" cy="1228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107977" y="4599296"/>
            <a:ext cx="5813946" cy="11557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588471" y="5022375"/>
            <a:ext cx="2191959" cy="3663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1588470" y="5205535"/>
            <a:ext cx="2191959" cy="3663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30159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12" grpId="0" animBg="1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478914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478915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252970" y="502597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2794079" y="1444001"/>
            <a:ext cx="1031898" cy="9009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2794079" y="1389408"/>
            <a:ext cx="1031898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449383" y="1435127"/>
            <a:ext cx="2191959" cy="36632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49382" y="1618287"/>
            <a:ext cx="2191959" cy="72671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4995079" y="2147293"/>
            <a:ext cx="2337645" cy="2260160"/>
            <a:chOff x="4449169" y="1951511"/>
            <a:chExt cx="2337645" cy="2260160"/>
          </a:xfrm>
        </p:grpSpPr>
        <p:sp>
          <p:nvSpPr>
            <p:cNvPr id="16" name="Oval 15"/>
            <p:cNvSpPr/>
            <p:nvPr userDrawn="1"/>
          </p:nvSpPr>
          <p:spPr>
            <a:xfrm>
              <a:off x="4449169" y="1951511"/>
              <a:ext cx="1112604" cy="107146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5674210" y="1951511"/>
              <a:ext cx="1112604" cy="1071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4449169" y="3138862"/>
              <a:ext cx="1112604" cy="1071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5674210" y="3140202"/>
              <a:ext cx="1112604" cy="107146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3310028" y="4817272"/>
            <a:ext cx="1031898" cy="9009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 flipV="1">
            <a:off x="3310028" y="4762679"/>
            <a:ext cx="103189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965332" y="4808398"/>
            <a:ext cx="2191959" cy="36632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25"/>
          <p:cNvSpPr>
            <a:spLocks noGrp="1"/>
          </p:cNvSpPr>
          <p:nvPr>
            <p:ph type="body" sz="quarter" idx="22" hasCustomPrompt="1"/>
          </p:nvPr>
        </p:nvSpPr>
        <p:spPr>
          <a:xfrm>
            <a:off x="965331" y="4991558"/>
            <a:ext cx="2191959" cy="72671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875284" y="4541060"/>
            <a:ext cx="1031898" cy="9009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 flipV="1">
            <a:off x="7875284" y="4486467"/>
            <a:ext cx="1031898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9061011" y="4522426"/>
            <a:ext cx="2191959" cy="3663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9061010" y="4705586"/>
            <a:ext cx="2191959" cy="72671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7875284" y="1976472"/>
            <a:ext cx="1031898" cy="9009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 flipV="1">
            <a:off x="7875284" y="1921879"/>
            <a:ext cx="103189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27" hasCustomPrompt="1"/>
          </p:nvPr>
        </p:nvSpPr>
        <p:spPr>
          <a:xfrm>
            <a:off x="9061011" y="1957838"/>
            <a:ext cx="2191959" cy="3663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28" hasCustomPrompt="1"/>
          </p:nvPr>
        </p:nvSpPr>
        <p:spPr>
          <a:xfrm>
            <a:off x="9061010" y="2140998"/>
            <a:ext cx="2191959" cy="72671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grpSp>
        <p:nvGrpSpPr>
          <p:cNvPr id="57" name="Group 56"/>
          <p:cNvGrpSpPr/>
          <p:nvPr userDrawn="1"/>
        </p:nvGrpSpPr>
        <p:grpSpPr>
          <a:xfrm>
            <a:off x="3825977" y="1894499"/>
            <a:ext cx="4049308" cy="3373270"/>
            <a:chOff x="3825977" y="1894499"/>
            <a:chExt cx="4049308" cy="3373270"/>
          </a:xfrm>
        </p:grpSpPr>
        <p:cxnSp>
          <p:nvCxnSpPr>
            <p:cNvPr id="6" name="Elbow Connector 5"/>
            <p:cNvCxnSpPr>
              <a:stCxn id="11" idx="3"/>
              <a:endCxn id="16" idx="2"/>
            </p:cNvCxnSpPr>
            <p:nvPr userDrawn="1"/>
          </p:nvCxnSpPr>
          <p:spPr>
            <a:xfrm>
              <a:off x="3825977" y="1894499"/>
              <a:ext cx="1169102" cy="788529"/>
            </a:xfrm>
            <a:prstGeom prst="bentConnector3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19" idx="2"/>
              <a:endCxn id="21" idx="3"/>
            </p:cNvCxnSpPr>
            <p:nvPr userDrawn="1"/>
          </p:nvCxnSpPr>
          <p:spPr>
            <a:xfrm rot="10800000" flipV="1">
              <a:off x="4341927" y="3870378"/>
              <a:ext cx="653153" cy="1397391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17" idx="6"/>
              <a:endCxn id="29" idx="1"/>
            </p:cNvCxnSpPr>
            <p:nvPr userDrawn="1"/>
          </p:nvCxnSpPr>
          <p:spPr>
            <a:xfrm flipV="1">
              <a:off x="7332724" y="2426970"/>
              <a:ext cx="542560" cy="256058"/>
            </a:xfrm>
            <a:prstGeom prst="bentConnector3">
              <a:avLst/>
            </a:prstGeom>
            <a:ln w="285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endCxn id="25" idx="1"/>
            </p:cNvCxnSpPr>
            <p:nvPr userDrawn="1"/>
          </p:nvCxnSpPr>
          <p:spPr>
            <a:xfrm rot="16200000" flipH="1">
              <a:off x="7032535" y="4148808"/>
              <a:ext cx="1142939" cy="542560"/>
            </a:xfrm>
            <a:prstGeom prst="bentConnector2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 userDrawn="1"/>
        </p:nvGrpSpPr>
        <p:grpSpPr>
          <a:xfrm>
            <a:off x="5394146" y="2554999"/>
            <a:ext cx="314470" cy="264817"/>
            <a:chOff x="2703513" y="622300"/>
            <a:chExt cx="180975" cy="152400"/>
          </a:xfrm>
          <a:solidFill>
            <a:schemeClr val="bg1"/>
          </a:solidFill>
        </p:grpSpPr>
        <p:sp>
          <p:nvSpPr>
            <p:cNvPr id="43" name="Freeform 21"/>
            <p:cNvSpPr>
              <a:spLocks noEditPoints="1"/>
            </p:cNvSpPr>
            <p:nvPr/>
          </p:nvSpPr>
          <p:spPr bwMode="auto">
            <a:xfrm>
              <a:off x="2749551" y="661988"/>
              <a:ext cx="90488" cy="90488"/>
            </a:xfrm>
            <a:custGeom>
              <a:avLst/>
              <a:gdLst>
                <a:gd name="T0" fmla="*/ 160 w 400"/>
                <a:gd name="T1" fmla="*/ 3 h 400"/>
                <a:gd name="T2" fmla="*/ 105 w 400"/>
                <a:gd name="T3" fmla="*/ 24 h 400"/>
                <a:gd name="T4" fmla="*/ 59 w 400"/>
                <a:gd name="T5" fmla="*/ 58 h 400"/>
                <a:gd name="T6" fmla="*/ 24 w 400"/>
                <a:gd name="T7" fmla="*/ 104 h 400"/>
                <a:gd name="T8" fmla="*/ 4 w 400"/>
                <a:gd name="T9" fmla="*/ 159 h 400"/>
                <a:gd name="T10" fmla="*/ 1 w 400"/>
                <a:gd name="T11" fmla="*/ 220 h 400"/>
                <a:gd name="T12" fmla="*/ 16 w 400"/>
                <a:gd name="T13" fmla="*/ 277 h 400"/>
                <a:gd name="T14" fmla="*/ 45 w 400"/>
                <a:gd name="T15" fmla="*/ 326 h 400"/>
                <a:gd name="T16" fmla="*/ 88 w 400"/>
                <a:gd name="T17" fmla="*/ 366 h 400"/>
                <a:gd name="T18" fmla="*/ 141 w 400"/>
                <a:gd name="T19" fmla="*/ 391 h 400"/>
                <a:gd name="T20" fmla="*/ 200 w 400"/>
                <a:gd name="T21" fmla="*/ 400 h 400"/>
                <a:gd name="T22" fmla="*/ 259 w 400"/>
                <a:gd name="T23" fmla="*/ 391 h 400"/>
                <a:gd name="T24" fmla="*/ 312 w 400"/>
                <a:gd name="T25" fmla="*/ 366 h 400"/>
                <a:gd name="T26" fmla="*/ 355 w 400"/>
                <a:gd name="T27" fmla="*/ 326 h 400"/>
                <a:gd name="T28" fmla="*/ 384 w 400"/>
                <a:gd name="T29" fmla="*/ 277 h 400"/>
                <a:gd name="T30" fmla="*/ 399 w 400"/>
                <a:gd name="T31" fmla="*/ 220 h 400"/>
                <a:gd name="T32" fmla="*/ 396 w 400"/>
                <a:gd name="T33" fmla="*/ 159 h 400"/>
                <a:gd name="T34" fmla="*/ 376 w 400"/>
                <a:gd name="T35" fmla="*/ 104 h 400"/>
                <a:gd name="T36" fmla="*/ 341 w 400"/>
                <a:gd name="T37" fmla="*/ 58 h 400"/>
                <a:gd name="T38" fmla="*/ 295 w 400"/>
                <a:gd name="T39" fmla="*/ 24 h 400"/>
                <a:gd name="T40" fmla="*/ 240 w 400"/>
                <a:gd name="T41" fmla="*/ 3 h 400"/>
                <a:gd name="T42" fmla="*/ 314 w 400"/>
                <a:gd name="T43" fmla="*/ 297 h 400"/>
                <a:gd name="T44" fmla="*/ 280 w 400"/>
                <a:gd name="T45" fmla="*/ 326 h 400"/>
                <a:gd name="T46" fmla="*/ 240 w 400"/>
                <a:gd name="T47" fmla="*/ 345 h 400"/>
                <a:gd name="T48" fmla="*/ 197 w 400"/>
                <a:gd name="T49" fmla="*/ 349 h 400"/>
                <a:gd name="T50" fmla="*/ 155 w 400"/>
                <a:gd name="T51" fmla="*/ 342 h 400"/>
                <a:gd name="T52" fmla="*/ 114 w 400"/>
                <a:gd name="T53" fmla="*/ 323 h 400"/>
                <a:gd name="T54" fmla="*/ 81 w 400"/>
                <a:gd name="T55" fmla="*/ 292 h 400"/>
                <a:gd name="T56" fmla="*/ 60 w 400"/>
                <a:gd name="T57" fmla="*/ 253 h 400"/>
                <a:gd name="T58" fmla="*/ 50 w 400"/>
                <a:gd name="T59" fmla="*/ 211 h 400"/>
                <a:gd name="T60" fmla="*/ 53 w 400"/>
                <a:gd name="T61" fmla="*/ 168 h 400"/>
                <a:gd name="T62" fmla="*/ 69 w 400"/>
                <a:gd name="T63" fmla="*/ 127 h 400"/>
                <a:gd name="T64" fmla="*/ 97 w 400"/>
                <a:gd name="T65" fmla="*/ 91 h 400"/>
                <a:gd name="T66" fmla="*/ 133 w 400"/>
                <a:gd name="T67" fmla="*/ 65 h 400"/>
                <a:gd name="T68" fmla="*/ 174 w 400"/>
                <a:gd name="T69" fmla="*/ 52 h 400"/>
                <a:gd name="T70" fmla="*/ 218 w 400"/>
                <a:gd name="T71" fmla="*/ 51 h 400"/>
                <a:gd name="T72" fmla="*/ 259 w 400"/>
                <a:gd name="T73" fmla="*/ 62 h 400"/>
                <a:gd name="T74" fmla="*/ 298 w 400"/>
                <a:gd name="T75" fmla="*/ 86 h 400"/>
                <a:gd name="T76" fmla="*/ 327 w 400"/>
                <a:gd name="T77" fmla="*/ 119 h 400"/>
                <a:gd name="T78" fmla="*/ 345 w 400"/>
                <a:gd name="T79" fmla="*/ 160 h 400"/>
                <a:gd name="T80" fmla="*/ 350 w 400"/>
                <a:gd name="T81" fmla="*/ 203 h 400"/>
                <a:gd name="T82" fmla="*/ 343 w 400"/>
                <a:gd name="T83" fmla="*/ 245 h 400"/>
                <a:gd name="T84" fmla="*/ 323 w 400"/>
                <a:gd name="T85" fmla="*/ 28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0" h="400">
                  <a:moveTo>
                    <a:pt x="200" y="0"/>
                  </a:moveTo>
                  <a:lnTo>
                    <a:pt x="179" y="0"/>
                  </a:lnTo>
                  <a:lnTo>
                    <a:pt x="160" y="3"/>
                  </a:lnTo>
                  <a:lnTo>
                    <a:pt x="141" y="9"/>
                  </a:lnTo>
                  <a:lnTo>
                    <a:pt x="122" y="15"/>
                  </a:lnTo>
                  <a:lnTo>
                    <a:pt x="105" y="24"/>
                  </a:lnTo>
                  <a:lnTo>
                    <a:pt x="88" y="34"/>
                  </a:lnTo>
                  <a:lnTo>
                    <a:pt x="72" y="45"/>
                  </a:lnTo>
                  <a:lnTo>
                    <a:pt x="59" y="58"/>
                  </a:lnTo>
                  <a:lnTo>
                    <a:pt x="45" y="72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6" y="122"/>
                  </a:lnTo>
                  <a:lnTo>
                    <a:pt x="9" y="140"/>
                  </a:lnTo>
                  <a:lnTo>
                    <a:pt x="4" y="159"/>
                  </a:lnTo>
                  <a:lnTo>
                    <a:pt x="1" y="179"/>
                  </a:lnTo>
                  <a:lnTo>
                    <a:pt x="0" y="199"/>
                  </a:lnTo>
                  <a:lnTo>
                    <a:pt x="1" y="220"/>
                  </a:lnTo>
                  <a:lnTo>
                    <a:pt x="4" y="240"/>
                  </a:lnTo>
                  <a:lnTo>
                    <a:pt x="9" y="259"/>
                  </a:lnTo>
                  <a:lnTo>
                    <a:pt x="16" y="277"/>
                  </a:lnTo>
                  <a:lnTo>
                    <a:pt x="24" y="295"/>
                  </a:lnTo>
                  <a:lnTo>
                    <a:pt x="34" y="312"/>
                  </a:lnTo>
                  <a:lnTo>
                    <a:pt x="45" y="326"/>
                  </a:lnTo>
                  <a:lnTo>
                    <a:pt x="59" y="341"/>
                  </a:lnTo>
                  <a:lnTo>
                    <a:pt x="72" y="354"/>
                  </a:lnTo>
                  <a:lnTo>
                    <a:pt x="88" y="366"/>
                  </a:lnTo>
                  <a:lnTo>
                    <a:pt x="105" y="375"/>
                  </a:lnTo>
                  <a:lnTo>
                    <a:pt x="122" y="384"/>
                  </a:lnTo>
                  <a:lnTo>
                    <a:pt x="141" y="391"/>
                  </a:lnTo>
                  <a:lnTo>
                    <a:pt x="160" y="395"/>
                  </a:lnTo>
                  <a:lnTo>
                    <a:pt x="179" y="399"/>
                  </a:lnTo>
                  <a:lnTo>
                    <a:pt x="200" y="400"/>
                  </a:lnTo>
                  <a:lnTo>
                    <a:pt x="221" y="399"/>
                  </a:lnTo>
                  <a:lnTo>
                    <a:pt x="240" y="395"/>
                  </a:lnTo>
                  <a:lnTo>
                    <a:pt x="259" y="391"/>
                  </a:lnTo>
                  <a:lnTo>
                    <a:pt x="278" y="384"/>
                  </a:lnTo>
                  <a:lnTo>
                    <a:pt x="295" y="375"/>
                  </a:lnTo>
                  <a:lnTo>
                    <a:pt x="312" y="366"/>
                  </a:lnTo>
                  <a:lnTo>
                    <a:pt x="327" y="354"/>
                  </a:lnTo>
                  <a:lnTo>
                    <a:pt x="341" y="341"/>
                  </a:lnTo>
                  <a:lnTo>
                    <a:pt x="355" y="326"/>
                  </a:lnTo>
                  <a:lnTo>
                    <a:pt x="366" y="312"/>
                  </a:lnTo>
                  <a:lnTo>
                    <a:pt x="376" y="295"/>
                  </a:lnTo>
                  <a:lnTo>
                    <a:pt x="384" y="277"/>
                  </a:lnTo>
                  <a:lnTo>
                    <a:pt x="391" y="259"/>
                  </a:lnTo>
                  <a:lnTo>
                    <a:pt x="396" y="240"/>
                  </a:lnTo>
                  <a:lnTo>
                    <a:pt x="399" y="220"/>
                  </a:lnTo>
                  <a:lnTo>
                    <a:pt x="400" y="199"/>
                  </a:lnTo>
                  <a:lnTo>
                    <a:pt x="399" y="179"/>
                  </a:lnTo>
                  <a:lnTo>
                    <a:pt x="396" y="159"/>
                  </a:lnTo>
                  <a:lnTo>
                    <a:pt x="391" y="140"/>
                  </a:lnTo>
                  <a:lnTo>
                    <a:pt x="384" y="122"/>
                  </a:lnTo>
                  <a:lnTo>
                    <a:pt x="376" y="104"/>
                  </a:lnTo>
                  <a:lnTo>
                    <a:pt x="366" y="88"/>
                  </a:lnTo>
                  <a:lnTo>
                    <a:pt x="355" y="72"/>
                  </a:lnTo>
                  <a:lnTo>
                    <a:pt x="341" y="58"/>
                  </a:lnTo>
                  <a:lnTo>
                    <a:pt x="327" y="45"/>
                  </a:lnTo>
                  <a:lnTo>
                    <a:pt x="312" y="34"/>
                  </a:lnTo>
                  <a:lnTo>
                    <a:pt x="295" y="24"/>
                  </a:lnTo>
                  <a:lnTo>
                    <a:pt x="278" y="15"/>
                  </a:lnTo>
                  <a:lnTo>
                    <a:pt x="259" y="9"/>
                  </a:lnTo>
                  <a:lnTo>
                    <a:pt x="240" y="3"/>
                  </a:lnTo>
                  <a:lnTo>
                    <a:pt x="221" y="0"/>
                  </a:lnTo>
                  <a:lnTo>
                    <a:pt x="200" y="0"/>
                  </a:lnTo>
                  <a:close/>
                  <a:moveTo>
                    <a:pt x="314" y="297"/>
                  </a:moveTo>
                  <a:lnTo>
                    <a:pt x="303" y="308"/>
                  </a:lnTo>
                  <a:lnTo>
                    <a:pt x="292" y="319"/>
                  </a:lnTo>
                  <a:lnTo>
                    <a:pt x="280" y="326"/>
                  </a:lnTo>
                  <a:lnTo>
                    <a:pt x="267" y="334"/>
                  </a:lnTo>
                  <a:lnTo>
                    <a:pt x="254" y="340"/>
                  </a:lnTo>
                  <a:lnTo>
                    <a:pt x="240" y="345"/>
                  </a:lnTo>
                  <a:lnTo>
                    <a:pt x="225" y="348"/>
                  </a:lnTo>
                  <a:lnTo>
                    <a:pt x="212" y="349"/>
                  </a:lnTo>
                  <a:lnTo>
                    <a:pt x="197" y="349"/>
                  </a:lnTo>
                  <a:lnTo>
                    <a:pt x="183" y="349"/>
                  </a:lnTo>
                  <a:lnTo>
                    <a:pt x="168" y="347"/>
                  </a:lnTo>
                  <a:lnTo>
                    <a:pt x="155" y="342"/>
                  </a:lnTo>
                  <a:lnTo>
                    <a:pt x="141" y="338"/>
                  </a:lnTo>
                  <a:lnTo>
                    <a:pt x="127" y="331"/>
                  </a:lnTo>
                  <a:lnTo>
                    <a:pt x="114" y="323"/>
                  </a:lnTo>
                  <a:lnTo>
                    <a:pt x="103" y="313"/>
                  </a:lnTo>
                  <a:lnTo>
                    <a:pt x="91" y="303"/>
                  </a:lnTo>
                  <a:lnTo>
                    <a:pt x="81" y="292"/>
                  </a:lnTo>
                  <a:lnTo>
                    <a:pt x="72" y="279"/>
                  </a:lnTo>
                  <a:lnTo>
                    <a:pt x="66" y="267"/>
                  </a:lnTo>
                  <a:lnTo>
                    <a:pt x="60" y="253"/>
                  </a:lnTo>
                  <a:lnTo>
                    <a:pt x="55" y="240"/>
                  </a:lnTo>
                  <a:lnTo>
                    <a:pt x="52" y="225"/>
                  </a:lnTo>
                  <a:lnTo>
                    <a:pt x="50" y="211"/>
                  </a:lnTo>
                  <a:lnTo>
                    <a:pt x="50" y="197"/>
                  </a:lnTo>
                  <a:lnTo>
                    <a:pt x="51" y="182"/>
                  </a:lnTo>
                  <a:lnTo>
                    <a:pt x="53" y="168"/>
                  </a:lnTo>
                  <a:lnTo>
                    <a:pt x="57" y="154"/>
                  </a:lnTo>
                  <a:lnTo>
                    <a:pt x="62" y="141"/>
                  </a:lnTo>
                  <a:lnTo>
                    <a:pt x="69" y="127"/>
                  </a:lnTo>
                  <a:lnTo>
                    <a:pt x="77" y="114"/>
                  </a:lnTo>
                  <a:lnTo>
                    <a:pt x="86" y="102"/>
                  </a:lnTo>
                  <a:lnTo>
                    <a:pt x="97" y="91"/>
                  </a:lnTo>
                  <a:lnTo>
                    <a:pt x="108" y="81"/>
                  </a:lnTo>
                  <a:lnTo>
                    <a:pt x="121" y="72"/>
                  </a:lnTo>
                  <a:lnTo>
                    <a:pt x="133" y="65"/>
                  </a:lnTo>
                  <a:lnTo>
                    <a:pt x="147" y="60"/>
                  </a:lnTo>
                  <a:lnTo>
                    <a:pt x="160" y="55"/>
                  </a:lnTo>
                  <a:lnTo>
                    <a:pt x="174" y="52"/>
                  </a:lnTo>
                  <a:lnTo>
                    <a:pt x="188" y="49"/>
                  </a:lnTo>
                  <a:lnTo>
                    <a:pt x="203" y="49"/>
                  </a:lnTo>
                  <a:lnTo>
                    <a:pt x="218" y="51"/>
                  </a:lnTo>
                  <a:lnTo>
                    <a:pt x="231" y="53"/>
                  </a:lnTo>
                  <a:lnTo>
                    <a:pt x="246" y="56"/>
                  </a:lnTo>
                  <a:lnTo>
                    <a:pt x="259" y="62"/>
                  </a:lnTo>
                  <a:lnTo>
                    <a:pt x="273" y="69"/>
                  </a:lnTo>
                  <a:lnTo>
                    <a:pt x="285" y="76"/>
                  </a:lnTo>
                  <a:lnTo>
                    <a:pt x="298" y="86"/>
                  </a:lnTo>
                  <a:lnTo>
                    <a:pt x="309" y="96"/>
                  </a:lnTo>
                  <a:lnTo>
                    <a:pt x="319" y="108"/>
                  </a:lnTo>
                  <a:lnTo>
                    <a:pt x="327" y="119"/>
                  </a:lnTo>
                  <a:lnTo>
                    <a:pt x="335" y="133"/>
                  </a:lnTo>
                  <a:lnTo>
                    <a:pt x="340" y="146"/>
                  </a:lnTo>
                  <a:lnTo>
                    <a:pt x="345" y="160"/>
                  </a:lnTo>
                  <a:lnTo>
                    <a:pt x="348" y="173"/>
                  </a:lnTo>
                  <a:lnTo>
                    <a:pt x="349" y="188"/>
                  </a:lnTo>
                  <a:lnTo>
                    <a:pt x="350" y="203"/>
                  </a:lnTo>
                  <a:lnTo>
                    <a:pt x="349" y="217"/>
                  </a:lnTo>
                  <a:lnTo>
                    <a:pt x="347" y="231"/>
                  </a:lnTo>
                  <a:lnTo>
                    <a:pt x="343" y="245"/>
                  </a:lnTo>
                  <a:lnTo>
                    <a:pt x="338" y="259"/>
                  </a:lnTo>
                  <a:lnTo>
                    <a:pt x="331" y="272"/>
                  </a:lnTo>
                  <a:lnTo>
                    <a:pt x="323" y="285"/>
                  </a:lnTo>
                  <a:lnTo>
                    <a:pt x="314" y="2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2771776" y="684213"/>
              <a:ext cx="25400" cy="25400"/>
            </a:xfrm>
            <a:custGeom>
              <a:avLst/>
              <a:gdLst>
                <a:gd name="T0" fmla="*/ 100 w 112"/>
                <a:gd name="T1" fmla="*/ 0 h 113"/>
                <a:gd name="T2" fmla="*/ 89 w 112"/>
                <a:gd name="T3" fmla="*/ 1 h 113"/>
                <a:gd name="T4" fmla="*/ 79 w 112"/>
                <a:gd name="T5" fmla="*/ 2 h 113"/>
                <a:gd name="T6" fmla="*/ 70 w 112"/>
                <a:gd name="T7" fmla="*/ 5 h 113"/>
                <a:gd name="T8" fmla="*/ 61 w 112"/>
                <a:gd name="T9" fmla="*/ 8 h 113"/>
                <a:gd name="T10" fmla="*/ 52 w 112"/>
                <a:gd name="T11" fmla="*/ 12 h 113"/>
                <a:gd name="T12" fmla="*/ 44 w 112"/>
                <a:gd name="T13" fmla="*/ 18 h 113"/>
                <a:gd name="T14" fmla="*/ 36 w 112"/>
                <a:gd name="T15" fmla="*/ 24 h 113"/>
                <a:gd name="T16" fmla="*/ 30 w 112"/>
                <a:gd name="T17" fmla="*/ 29 h 113"/>
                <a:gd name="T18" fmla="*/ 23 w 112"/>
                <a:gd name="T19" fmla="*/ 37 h 113"/>
                <a:gd name="T20" fmla="*/ 17 w 112"/>
                <a:gd name="T21" fmla="*/ 45 h 113"/>
                <a:gd name="T22" fmla="*/ 12 w 112"/>
                <a:gd name="T23" fmla="*/ 53 h 113"/>
                <a:gd name="T24" fmla="*/ 8 w 112"/>
                <a:gd name="T25" fmla="*/ 62 h 113"/>
                <a:gd name="T26" fmla="*/ 5 w 112"/>
                <a:gd name="T27" fmla="*/ 71 h 113"/>
                <a:gd name="T28" fmla="*/ 2 w 112"/>
                <a:gd name="T29" fmla="*/ 80 h 113"/>
                <a:gd name="T30" fmla="*/ 0 w 112"/>
                <a:gd name="T31" fmla="*/ 90 h 113"/>
                <a:gd name="T32" fmla="*/ 0 w 112"/>
                <a:gd name="T33" fmla="*/ 100 h 113"/>
                <a:gd name="T34" fmla="*/ 0 w 112"/>
                <a:gd name="T35" fmla="*/ 106 h 113"/>
                <a:gd name="T36" fmla="*/ 4 w 112"/>
                <a:gd name="T37" fmla="*/ 109 h 113"/>
                <a:gd name="T38" fmla="*/ 7 w 112"/>
                <a:gd name="T39" fmla="*/ 112 h 113"/>
                <a:gd name="T40" fmla="*/ 13 w 112"/>
                <a:gd name="T41" fmla="*/ 113 h 113"/>
                <a:gd name="T42" fmla="*/ 17 w 112"/>
                <a:gd name="T43" fmla="*/ 112 h 113"/>
                <a:gd name="T44" fmla="*/ 21 w 112"/>
                <a:gd name="T45" fmla="*/ 109 h 113"/>
                <a:gd name="T46" fmla="*/ 24 w 112"/>
                <a:gd name="T47" fmla="*/ 106 h 113"/>
                <a:gd name="T48" fmla="*/ 25 w 112"/>
                <a:gd name="T49" fmla="*/ 100 h 113"/>
                <a:gd name="T50" fmla="*/ 25 w 112"/>
                <a:gd name="T51" fmla="*/ 92 h 113"/>
                <a:gd name="T52" fmla="*/ 26 w 112"/>
                <a:gd name="T53" fmla="*/ 86 h 113"/>
                <a:gd name="T54" fmla="*/ 29 w 112"/>
                <a:gd name="T55" fmla="*/ 78 h 113"/>
                <a:gd name="T56" fmla="*/ 31 w 112"/>
                <a:gd name="T57" fmla="*/ 71 h 113"/>
                <a:gd name="T58" fmla="*/ 34 w 112"/>
                <a:gd name="T59" fmla="*/ 64 h 113"/>
                <a:gd name="T60" fmla="*/ 38 w 112"/>
                <a:gd name="T61" fmla="*/ 59 h 113"/>
                <a:gd name="T62" fmla="*/ 42 w 112"/>
                <a:gd name="T63" fmla="*/ 53 h 113"/>
                <a:gd name="T64" fmla="*/ 47 w 112"/>
                <a:gd name="T65" fmla="*/ 47 h 113"/>
                <a:gd name="T66" fmla="*/ 52 w 112"/>
                <a:gd name="T67" fmla="*/ 43 h 113"/>
                <a:gd name="T68" fmla="*/ 58 w 112"/>
                <a:gd name="T69" fmla="*/ 38 h 113"/>
                <a:gd name="T70" fmla="*/ 65 w 112"/>
                <a:gd name="T71" fmla="*/ 35 h 113"/>
                <a:gd name="T72" fmla="*/ 70 w 112"/>
                <a:gd name="T73" fmla="*/ 32 h 113"/>
                <a:gd name="T74" fmla="*/ 78 w 112"/>
                <a:gd name="T75" fmla="*/ 29 h 113"/>
                <a:gd name="T76" fmla="*/ 85 w 112"/>
                <a:gd name="T77" fmla="*/ 27 h 113"/>
                <a:gd name="T78" fmla="*/ 93 w 112"/>
                <a:gd name="T79" fmla="*/ 26 h 113"/>
                <a:gd name="T80" fmla="*/ 100 w 112"/>
                <a:gd name="T81" fmla="*/ 26 h 113"/>
                <a:gd name="T82" fmla="*/ 105 w 112"/>
                <a:gd name="T83" fmla="*/ 25 h 113"/>
                <a:gd name="T84" fmla="*/ 109 w 112"/>
                <a:gd name="T85" fmla="*/ 21 h 113"/>
                <a:gd name="T86" fmla="*/ 112 w 112"/>
                <a:gd name="T87" fmla="*/ 18 h 113"/>
                <a:gd name="T88" fmla="*/ 112 w 112"/>
                <a:gd name="T89" fmla="*/ 12 h 113"/>
                <a:gd name="T90" fmla="*/ 112 w 112"/>
                <a:gd name="T91" fmla="*/ 8 h 113"/>
                <a:gd name="T92" fmla="*/ 109 w 112"/>
                <a:gd name="T93" fmla="*/ 5 h 113"/>
                <a:gd name="T94" fmla="*/ 105 w 112"/>
                <a:gd name="T95" fmla="*/ 1 h 113"/>
                <a:gd name="T96" fmla="*/ 100 w 112"/>
                <a:gd name="T9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" h="113">
                  <a:moveTo>
                    <a:pt x="100" y="0"/>
                  </a:moveTo>
                  <a:lnTo>
                    <a:pt x="89" y="1"/>
                  </a:lnTo>
                  <a:lnTo>
                    <a:pt x="79" y="2"/>
                  </a:lnTo>
                  <a:lnTo>
                    <a:pt x="70" y="5"/>
                  </a:lnTo>
                  <a:lnTo>
                    <a:pt x="61" y="8"/>
                  </a:lnTo>
                  <a:lnTo>
                    <a:pt x="52" y="12"/>
                  </a:lnTo>
                  <a:lnTo>
                    <a:pt x="44" y="18"/>
                  </a:lnTo>
                  <a:lnTo>
                    <a:pt x="36" y="24"/>
                  </a:lnTo>
                  <a:lnTo>
                    <a:pt x="30" y="29"/>
                  </a:lnTo>
                  <a:lnTo>
                    <a:pt x="23" y="37"/>
                  </a:lnTo>
                  <a:lnTo>
                    <a:pt x="17" y="45"/>
                  </a:lnTo>
                  <a:lnTo>
                    <a:pt x="12" y="53"/>
                  </a:lnTo>
                  <a:lnTo>
                    <a:pt x="8" y="62"/>
                  </a:lnTo>
                  <a:lnTo>
                    <a:pt x="5" y="71"/>
                  </a:lnTo>
                  <a:lnTo>
                    <a:pt x="2" y="80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0" y="106"/>
                  </a:lnTo>
                  <a:lnTo>
                    <a:pt x="4" y="109"/>
                  </a:lnTo>
                  <a:lnTo>
                    <a:pt x="7" y="112"/>
                  </a:lnTo>
                  <a:lnTo>
                    <a:pt x="13" y="113"/>
                  </a:lnTo>
                  <a:lnTo>
                    <a:pt x="17" y="112"/>
                  </a:lnTo>
                  <a:lnTo>
                    <a:pt x="21" y="109"/>
                  </a:lnTo>
                  <a:lnTo>
                    <a:pt x="24" y="106"/>
                  </a:lnTo>
                  <a:lnTo>
                    <a:pt x="25" y="100"/>
                  </a:lnTo>
                  <a:lnTo>
                    <a:pt x="25" y="92"/>
                  </a:lnTo>
                  <a:lnTo>
                    <a:pt x="26" y="86"/>
                  </a:lnTo>
                  <a:lnTo>
                    <a:pt x="29" y="78"/>
                  </a:lnTo>
                  <a:lnTo>
                    <a:pt x="31" y="71"/>
                  </a:lnTo>
                  <a:lnTo>
                    <a:pt x="34" y="64"/>
                  </a:lnTo>
                  <a:lnTo>
                    <a:pt x="38" y="59"/>
                  </a:lnTo>
                  <a:lnTo>
                    <a:pt x="42" y="53"/>
                  </a:lnTo>
                  <a:lnTo>
                    <a:pt x="47" y="47"/>
                  </a:lnTo>
                  <a:lnTo>
                    <a:pt x="52" y="43"/>
                  </a:lnTo>
                  <a:lnTo>
                    <a:pt x="58" y="38"/>
                  </a:lnTo>
                  <a:lnTo>
                    <a:pt x="65" y="35"/>
                  </a:lnTo>
                  <a:lnTo>
                    <a:pt x="70" y="32"/>
                  </a:lnTo>
                  <a:lnTo>
                    <a:pt x="78" y="29"/>
                  </a:lnTo>
                  <a:lnTo>
                    <a:pt x="85" y="27"/>
                  </a:lnTo>
                  <a:lnTo>
                    <a:pt x="93" y="26"/>
                  </a:lnTo>
                  <a:lnTo>
                    <a:pt x="100" y="26"/>
                  </a:lnTo>
                  <a:lnTo>
                    <a:pt x="105" y="25"/>
                  </a:lnTo>
                  <a:lnTo>
                    <a:pt x="109" y="21"/>
                  </a:lnTo>
                  <a:lnTo>
                    <a:pt x="112" y="18"/>
                  </a:lnTo>
                  <a:lnTo>
                    <a:pt x="112" y="12"/>
                  </a:lnTo>
                  <a:lnTo>
                    <a:pt x="112" y="8"/>
                  </a:lnTo>
                  <a:lnTo>
                    <a:pt x="109" y="5"/>
                  </a:lnTo>
                  <a:lnTo>
                    <a:pt x="105" y="1"/>
                  </a:lnTo>
                  <a:lnTo>
                    <a:pt x="1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3"/>
            <p:cNvSpPr>
              <a:spLocks noEditPoints="1"/>
            </p:cNvSpPr>
            <p:nvPr/>
          </p:nvSpPr>
          <p:spPr bwMode="auto">
            <a:xfrm>
              <a:off x="2703513" y="622300"/>
              <a:ext cx="180975" cy="152400"/>
            </a:xfrm>
            <a:custGeom>
              <a:avLst/>
              <a:gdLst>
                <a:gd name="T0" fmla="*/ 594 w 800"/>
                <a:gd name="T1" fmla="*/ 48 h 676"/>
                <a:gd name="T2" fmla="*/ 575 w 800"/>
                <a:gd name="T3" fmla="*/ 19 h 676"/>
                <a:gd name="T4" fmla="*/ 547 w 800"/>
                <a:gd name="T5" fmla="*/ 4 h 676"/>
                <a:gd name="T6" fmla="*/ 275 w 800"/>
                <a:gd name="T7" fmla="*/ 0 h 676"/>
                <a:gd name="T8" fmla="*/ 242 w 800"/>
                <a:gd name="T9" fmla="*/ 8 h 676"/>
                <a:gd name="T10" fmla="*/ 217 w 800"/>
                <a:gd name="T11" fmla="*/ 28 h 676"/>
                <a:gd name="T12" fmla="*/ 171 w 800"/>
                <a:gd name="T13" fmla="*/ 133 h 676"/>
                <a:gd name="T14" fmla="*/ 49 w 800"/>
                <a:gd name="T15" fmla="*/ 155 h 676"/>
                <a:gd name="T16" fmla="*/ 27 w 800"/>
                <a:gd name="T17" fmla="*/ 168 h 676"/>
                <a:gd name="T18" fmla="*/ 4 w 800"/>
                <a:gd name="T19" fmla="*/ 200 h 676"/>
                <a:gd name="T20" fmla="*/ 0 w 800"/>
                <a:gd name="T21" fmla="*/ 219 h 676"/>
                <a:gd name="T22" fmla="*/ 0 w 800"/>
                <a:gd name="T23" fmla="*/ 608 h 676"/>
                <a:gd name="T24" fmla="*/ 5 w 800"/>
                <a:gd name="T25" fmla="*/ 630 h 676"/>
                <a:gd name="T26" fmla="*/ 17 w 800"/>
                <a:gd name="T27" fmla="*/ 648 h 676"/>
                <a:gd name="T28" fmla="*/ 32 w 800"/>
                <a:gd name="T29" fmla="*/ 662 h 676"/>
                <a:gd name="T30" fmla="*/ 53 w 800"/>
                <a:gd name="T31" fmla="*/ 673 h 676"/>
                <a:gd name="T32" fmla="*/ 75 w 800"/>
                <a:gd name="T33" fmla="*/ 676 h 676"/>
                <a:gd name="T34" fmla="*/ 741 w 800"/>
                <a:gd name="T35" fmla="*/ 674 h 676"/>
                <a:gd name="T36" fmla="*/ 761 w 800"/>
                <a:gd name="T37" fmla="*/ 667 h 676"/>
                <a:gd name="T38" fmla="*/ 778 w 800"/>
                <a:gd name="T39" fmla="*/ 653 h 676"/>
                <a:gd name="T40" fmla="*/ 791 w 800"/>
                <a:gd name="T41" fmla="*/ 637 h 676"/>
                <a:gd name="T42" fmla="*/ 798 w 800"/>
                <a:gd name="T43" fmla="*/ 615 h 676"/>
                <a:gd name="T44" fmla="*/ 800 w 800"/>
                <a:gd name="T45" fmla="*/ 225 h 676"/>
                <a:gd name="T46" fmla="*/ 797 w 800"/>
                <a:gd name="T47" fmla="*/ 205 h 676"/>
                <a:gd name="T48" fmla="*/ 782 w 800"/>
                <a:gd name="T49" fmla="*/ 177 h 676"/>
                <a:gd name="T50" fmla="*/ 757 w 800"/>
                <a:gd name="T51" fmla="*/ 157 h 676"/>
                <a:gd name="T52" fmla="*/ 737 w 800"/>
                <a:gd name="T53" fmla="*/ 151 h 676"/>
                <a:gd name="T54" fmla="*/ 749 w 800"/>
                <a:gd name="T55" fmla="*/ 611 h 676"/>
                <a:gd name="T56" fmla="*/ 740 w 800"/>
                <a:gd name="T57" fmla="*/ 622 h 676"/>
                <a:gd name="T58" fmla="*/ 725 w 800"/>
                <a:gd name="T59" fmla="*/ 625 h 676"/>
                <a:gd name="T60" fmla="*/ 65 w 800"/>
                <a:gd name="T61" fmla="*/ 624 h 676"/>
                <a:gd name="T62" fmla="*/ 54 w 800"/>
                <a:gd name="T63" fmla="*/ 615 h 676"/>
                <a:gd name="T64" fmla="*/ 49 w 800"/>
                <a:gd name="T65" fmla="*/ 600 h 676"/>
                <a:gd name="T66" fmla="*/ 52 w 800"/>
                <a:gd name="T67" fmla="*/ 216 h 676"/>
                <a:gd name="T68" fmla="*/ 58 w 800"/>
                <a:gd name="T69" fmla="*/ 206 h 676"/>
                <a:gd name="T70" fmla="*/ 71 w 800"/>
                <a:gd name="T71" fmla="*/ 201 h 676"/>
                <a:gd name="T72" fmla="*/ 255 w 800"/>
                <a:gd name="T73" fmla="*/ 60 h 676"/>
                <a:gd name="T74" fmla="*/ 275 w 800"/>
                <a:gd name="T75" fmla="*/ 50 h 676"/>
                <a:gd name="T76" fmla="*/ 539 w 800"/>
                <a:gd name="T77" fmla="*/ 54 h 676"/>
                <a:gd name="T78" fmla="*/ 593 w 800"/>
                <a:gd name="T79" fmla="*/ 178 h 676"/>
                <a:gd name="T80" fmla="*/ 737 w 800"/>
                <a:gd name="T81" fmla="*/ 204 h 676"/>
                <a:gd name="T82" fmla="*/ 746 w 800"/>
                <a:gd name="T83" fmla="*/ 213 h 676"/>
                <a:gd name="T84" fmla="*/ 750 w 800"/>
                <a:gd name="T85" fmla="*/ 225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00" h="676">
                  <a:moveTo>
                    <a:pt x="737" y="151"/>
                  </a:moveTo>
                  <a:lnTo>
                    <a:pt x="629" y="133"/>
                  </a:lnTo>
                  <a:lnTo>
                    <a:pt x="594" y="48"/>
                  </a:lnTo>
                  <a:lnTo>
                    <a:pt x="590" y="37"/>
                  </a:lnTo>
                  <a:lnTo>
                    <a:pt x="583" y="28"/>
                  </a:lnTo>
                  <a:lnTo>
                    <a:pt x="575" y="19"/>
                  </a:lnTo>
                  <a:lnTo>
                    <a:pt x="567" y="13"/>
                  </a:lnTo>
                  <a:lnTo>
                    <a:pt x="557" y="8"/>
                  </a:lnTo>
                  <a:lnTo>
                    <a:pt x="547" y="4"/>
                  </a:lnTo>
                  <a:lnTo>
                    <a:pt x="537" y="1"/>
                  </a:lnTo>
                  <a:lnTo>
                    <a:pt x="525" y="0"/>
                  </a:lnTo>
                  <a:lnTo>
                    <a:pt x="275" y="0"/>
                  </a:lnTo>
                  <a:lnTo>
                    <a:pt x="263" y="1"/>
                  </a:lnTo>
                  <a:lnTo>
                    <a:pt x="253" y="4"/>
                  </a:lnTo>
                  <a:lnTo>
                    <a:pt x="242" y="8"/>
                  </a:lnTo>
                  <a:lnTo>
                    <a:pt x="233" y="13"/>
                  </a:lnTo>
                  <a:lnTo>
                    <a:pt x="224" y="19"/>
                  </a:lnTo>
                  <a:lnTo>
                    <a:pt x="217" y="28"/>
                  </a:lnTo>
                  <a:lnTo>
                    <a:pt x="210" y="37"/>
                  </a:lnTo>
                  <a:lnTo>
                    <a:pt x="205" y="48"/>
                  </a:lnTo>
                  <a:lnTo>
                    <a:pt x="171" y="133"/>
                  </a:lnTo>
                  <a:lnTo>
                    <a:pt x="63" y="151"/>
                  </a:lnTo>
                  <a:lnTo>
                    <a:pt x="56" y="152"/>
                  </a:lnTo>
                  <a:lnTo>
                    <a:pt x="49" y="155"/>
                  </a:lnTo>
                  <a:lnTo>
                    <a:pt x="44" y="157"/>
                  </a:lnTo>
                  <a:lnTo>
                    <a:pt x="37" y="160"/>
                  </a:lnTo>
                  <a:lnTo>
                    <a:pt x="27" y="168"/>
                  </a:lnTo>
                  <a:lnTo>
                    <a:pt x="18" y="177"/>
                  </a:lnTo>
                  <a:lnTo>
                    <a:pt x="10" y="187"/>
                  </a:lnTo>
                  <a:lnTo>
                    <a:pt x="4" y="200"/>
                  </a:lnTo>
                  <a:lnTo>
                    <a:pt x="2" y="205"/>
                  </a:lnTo>
                  <a:lnTo>
                    <a:pt x="1" y="212"/>
                  </a:lnTo>
                  <a:lnTo>
                    <a:pt x="0" y="219"/>
                  </a:lnTo>
                  <a:lnTo>
                    <a:pt x="0" y="225"/>
                  </a:lnTo>
                  <a:lnTo>
                    <a:pt x="0" y="600"/>
                  </a:lnTo>
                  <a:lnTo>
                    <a:pt x="0" y="608"/>
                  </a:lnTo>
                  <a:lnTo>
                    <a:pt x="1" y="615"/>
                  </a:lnTo>
                  <a:lnTo>
                    <a:pt x="3" y="623"/>
                  </a:lnTo>
                  <a:lnTo>
                    <a:pt x="5" y="630"/>
                  </a:lnTo>
                  <a:lnTo>
                    <a:pt x="9" y="637"/>
                  </a:lnTo>
                  <a:lnTo>
                    <a:pt x="12" y="642"/>
                  </a:lnTo>
                  <a:lnTo>
                    <a:pt x="17" y="648"/>
                  </a:lnTo>
                  <a:lnTo>
                    <a:pt x="22" y="653"/>
                  </a:lnTo>
                  <a:lnTo>
                    <a:pt x="27" y="659"/>
                  </a:lnTo>
                  <a:lnTo>
                    <a:pt x="32" y="662"/>
                  </a:lnTo>
                  <a:lnTo>
                    <a:pt x="39" y="667"/>
                  </a:lnTo>
                  <a:lnTo>
                    <a:pt x="46" y="670"/>
                  </a:lnTo>
                  <a:lnTo>
                    <a:pt x="53" y="673"/>
                  </a:lnTo>
                  <a:lnTo>
                    <a:pt x="59" y="674"/>
                  </a:lnTo>
                  <a:lnTo>
                    <a:pt x="67" y="675"/>
                  </a:lnTo>
                  <a:lnTo>
                    <a:pt x="75" y="676"/>
                  </a:lnTo>
                  <a:lnTo>
                    <a:pt x="725" y="676"/>
                  </a:lnTo>
                  <a:lnTo>
                    <a:pt x="733" y="675"/>
                  </a:lnTo>
                  <a:lnTo>
                    <a:pt x="741" y="674"/>
                  </a:lnTo>
                  <a:lnTo>
                    <a:pt x="748" y="673"/>
                  </a:lnTo>
                  <a:lnTo>
                    <a:pt x="754" y="670"/>
                  </a:lnTo>
                  <a:lnTo>
                    <a:pt x="761" y="667"/>
                  </a:lnTo>
                  <a:lnTo>
                    <a:pt x="767" y="662"/>
                  </a:lnTo>
                  <a:lnTo>
                    <a:pt x="773" y="659"/>
                  </a:lnTo>
                  <a:lnTo>
                    <a:pt x="778" y="653"/>
                  </a:lnTo>
                  <a:lnTo>
                    <a:pt x="784" y="648"/>
                  </a:lnTo>
                  <a:lnTo>
                    <a:pt x="787" y="642"/>
                  </a:lnTo>
                  <a:lnTo>
                    <a:pt x="791" y="637"/>
                  </a:lnTo>
                  <a:lnTo>
                    <a:pt x="795" y="630"/>
                  </a:lnTo>
                  <a:lnTo>
                    <a:pt x="797" y="623"/>
                  </a:lnTo>
                  <a:lnTo>
                    <a:pt x="798" y="615"/>
                  </a:lnTo>
                  <a:lnTo>
                    <a:pt x="799" y="608"/>
                  </a:lnTo>
                  <a:lnTo>
                    <a:pt x="800" y="600"/>
                  </a:lnTo>
                  <a:lnTo>
                    <a:pt x="800" y="225"/>
                  </a:lnTo>
                  <a:lnTo>
                    <a:pt x="800" y="219"/>
                  </a:lnTo>
                  <a:lnTo>
                    <a:pt x="799" y="212"/>
                  </a:lnTo>
                  <a:lnTo>
                    <a:pt x="797" y="205"/>
                  </a:lnTo>
                  <a:lnTo>
                    <a:pt x="796" y="200"/>
                  </a:lnTo>
                  <a:lnTo>
                    <a:pt x="790" y="187"/>
                  </a:lnTo>
                  <a:lnTo>
                    <a:pt x="782" y="177"/>
                  </a:lnTo>
                  <a:lnTo>
                    <a:pt x="773" y="168"/>
                  </a:lnTo>
                  <a:lnTo>
                    <a:pt x="762" y="160"/>
                  </a:lnTo>
                  <a:lnTo>
                    <a:pt x="757" y="157"/>
                  </a:lnTo>
                  <a:lnTo>
                    <a:pt x="751" y="155"/>
                  </a:lnTo>
                  <a:lnTo>
                    <a:pt x="744" y="152"/>
                  </a:lnTo>
                  <a:lnTo>
                    <a:pt x="737" y="151"/>
                  </a:lnTo>
                  <a:close/>
                  <a:moveTo>
                    <a:pt x="750" y="600"/>
                  </a:moveTo>
                  <a:lnTo>
                    <a:pt x="750" y="606"/>
                  </a:lnTo>
                  <a:lnTo>
                    <a:pt x="749" y="611"/>
                  </a:lnTo>
                  <a:lnTo>
                    <a:pt x="746" y="615"/>
                  </a:lnTo>
                  <a:lnTo>
                    <a:pt x="743" y="618"/>
                  </a:lnTo>
                  <a:lnTo>
                    <a:pt x="740" y="622"/>
                  </a:lnTo>
                  <a:lnTo>
                    <a:pt x="735" y="624"/>
                  </a:lnTo>
                  <a:lnTo>
                    <a:pt x="731" y="625"/>
                  </a:lnTo>
                  <a:lnTo>
                    <a:pt x="725" y="625"/>
                  </a:lnTo>
                  <a:lnTo>
                    <a:pt x="75" y="625"/>
                  </a:lnTo>
                  <a:lnTo>
                    <a:pt x="70" y="625"/>
                  </a:lnTo>
                  <a:lnTo>
                    <a:pt x="65" y="624"/>
                  </a:lnTo>
                  <a:lnTo>
                    <a:pt x="61" y="622"/>
                  </a:lnTo>
                  <a:lnTo>
                    <a:pt x="57" y="618"/>
                  </a:lnTo>
                  <a:lnTo>
                    <a:pt x="54" y="615"/>
                  </a:lnTo>
                  <a:lnTo>
                    <a:pt x="52" y="611"/>
                  </a:lnTo>
                  <a:lnTo>
                    <a:pt x="50" y="606"/>
                  </a:lnTo>
                  <a:lnTo>
                    <a:pt x="49" y="600"/>
                  </a:lnTo>
                  <a:lnTo>
                    <a:pt x="49" y="225"/>
                  </a:lnTo>
                  <a:lnTo>
                    <a:pt x="50" y="221"/>
                  </a:lnTo>
                  <a:lnTo>
                    <a:pt x="52" y="216"/>
                  </a:lnTo>
                  <a:lnTo>
                    <a:pt x="53" y="213"/>
                  </a:lnTo>
                  <a:lnTo>
                    <a:pt x="56" y="210"/>
                  </a:lnTo>
                  <a:lnTo>
                    <a:pt x="58" y="206"/>
                  </a:lnTo>
                  <a:lnTo>
                    <a:pt x="63" y="204"/>
                  </a:lnTo>
                  <a:lnTo>
                    <a:pt x="66" y="202"/>
                  </a:lnTo>
                  <a:lnTo>
                    <a:pt x="71" y="201"/>
                  </a:lnTo>
                  <a:lnTo>
                    <a:pt x="207" y="178"/>
                  </a:lnTo>
                  <a:lnTo>
                    <a:pt x="252" y="66"/>
                  </a:lnTo>
                  <a:lnTo>
                    <a:pt x="255" y="60"/>
                  </a:lnTo>
                  <a:lnTo>
                    <a:pt x="261" y="54"/>
                  </a:lnTo>
                  <a:lnTo>
                    <a:pt x="268" y="51"/>
                  </a:lnTo>
                  <a:lnTo>
                    <a:pt x="275" y="50"/>
                  </a:lnTo>
                  <a:lnTo>
                    <a:pt x="525" y="50"/>
                  </a:lnTo>
                  <a:lnTo>
                    <a:pt x="532" y="51"/>
                  </a:lnTo>
                  <a:lnTo>
                    <a:pt x="539" y="54"/>
                  </a:lnTo>
                  <a:lnTo>
                    <a:pt x="545" y="60"/>
                  </a:lnTo>
                  <a:lnTo>
                    <a:pt x="548" y="66"/>
                  </a:lnTo>
                  <a:lnTo>
                    <a:pt x="593" y="178"/>
                  </a:lnTo>
                  <a:lnTo>
                    <a:pt x="730" y="201"/>
                  </a:lnTo>
                  <a:lnTo>
                    <a:pt x="734" y="202"/>
                  </a:lnTo>
                  <a:lnTo>
                    <a:pt x="737" y="204"/>
                  </a:lnTo>
                  <a:lnTo>
                    <a:pt x="741" y="206"/>
                  </a:lnTo>
                  <a:lnTo>
                    <a:pt x="744" y="210"/>
                  </a:lnTo>
                  <a:lnTo>
                    <a:pt x="746" y="213"/>
                  </a:lnTo>
                  <a:lnTo>
                    <a:pt x="749" y="216"/>
                  </a:lnTo>
                  <a:lnTo>
                    <a:pt x="750" y="221"/>
                  </a:lnTo>
                  <a:lnTo>
                    <a:pt x="750" y="225"/>
                  </a:lnTo>
                  <a:lnTo>
                    <a:pt x="750" y="6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5383108" y="3717760"/>
            <a:ext cx="314471" cy="317227"/>
            <a:chOff x="846138" y="2649538"/>
            <a:chExt cx="180976" cy="182562"/>
          </a:xfrm>
          <a:solidFill>
            <a:schemeClr val="bg1"/>
          </a:solidFill>
        </p:grpSpPr>
        <p:sp>
          <p:nvSpPr>
            <p:cNvPr id="47" name="Freeform 35"/>
            <p:cNvSpPr>
              <a:spLocks noEditPoints="1"/>
            </p:cNvSpPr>
            <p:nvPr/>
          </p:nvSpPr>
          <p:spPr bwMode="auto">
            <a:xfrm>
              <a:off x="846138" y="2667000"/>
              <a:ext cx="165100" cy="165100"/>
            </a:xfrm>
            <a:custGeom>
              <a:avLst/>
              <a:gdLst>
                <a:gd name="T0" fmla="*/ 508 w 728"/>
                <a:gd name="T1" fmla="*/ 11 h 726"/>
                <a:gd name="T2" fmla="*/ 491 w 728"/>
                <a:gd name="T3" fmla="*/ 4 h 726"/>
                <a:gd name="T4" fmla="*/ 473 w 728"/>
                <a:gd name="T5" fmla="*/ 0 h 726"/>
                <a:gd name="T6" fmla="*/ 455 w 728"/>
                <a:gd name="T7" fmla="*/ 4 h 726"/>
                <a:gd name="T8" fmla="*/ 438 w 728"/>
                <a:gd name="T9" fmla="*/ 12 h 726"/>
                <a:gd name="T10" fmla="*/ 393 w 728"/>
                <a:gd name="T11" fmla="*/ 54 h 726"/>
                <a:gd name="T12" fmla="*/ 383 w 728"/>
                <a:gd name="T13" fmla="*/ 69 h 726"/>
                <a:gd name="T14" fmla="*/ 376 w 728"/>
                <a:gd name="T15" fmla="*/ 86 h 726"/>
                <a:gd name="T16" fmla="*/ 376 w 728"/>
                <a:gd name="T17" fmla="*/ 107 h 726"/>
                <a:gd name="T18" fmla="*/ 384 w 728"/>
                <a:gd name="T19" fmla="*/ 131 h 726"/>
                <a:gd name="T20" fmla="*/ 29 w 728"/>
                <a:gd name="T21" fmla="*/ 276 h 726"/>
                <a:gd name="T22" fmla="*/ 11 w 728"/>
                <a:gd name="T23" fmla="*/ 297 h 726"/>
                <a:gd name="T24" fmla="*/ 1 w 728"/>
                <a:gd name="T25" fmla="*/ 322 h 726"/>
                <a:gd name="T26" fmla="*/ 1 w 728"/>
                <a:gd name="T27" fmla="*/ 349 h 726"/>
                <a:gd name="T28" fmla="*/ 10 w 728"/>
                <a:gd name="T29" fmla="*/ 374 h 726"/>
                <a:gd name="T30" fmla="*/ 340 w 728"/>
                <a:gd name="T31" fmla="*/ 704 h 726"/>
                <a:gd name="T32" fmla="*/ 357 w 728"/>
                <a:gd name="T33" fmla="*/ 717 h 726"/>
                <a:gd name="T34" fmla="*/ 377 w 728"/>
                <a:gd name="T35" fmla="*/ 724 h 726"/>
                <a:gd name="T36" fmla="*/ 392 w 728"/>
                <a:gd name="T37" fmla="*/ 726 h 726"/>
                <a:gd name="T38" fmla="*/ 408 w 728"/>
                <a:gd name="T39" fmla="*/ 724 h 726"/>
                <a:gd name="T40" fmla="*/ 434 w 728"/>
                <a:gd name="T41" fmla="*/ 714 h 726"/>
                <a:gd name="T42" fmla="*/ 453 w 728"/>
                <a:gd name="T43" fmla="*/ 695 h 726"/>
                <a:gd name="T44" fmla="*/ 596 w 728"/>
                <a:gd name="T45" fmla="*/ 344 h 726"/>
                <a:gd name="T46" fmla="*/ 621 w 728"/>
                <a:gd name="T47" fmla="*/ 354 h 726"/>
                <a:gd name="T48" fmla="*/ 643 w 728"/>
                <a:gd name="T49" fmla="*/ 353 h 726"/>
                <a:gd name="T50" fmla="*/ 660 w 728"/>
                <a:gd name="T51" fmla="*/ 347 h 726"/>
                <a:gd name="T52" fmla="*/ 674 w 728"/>
                <a:gd name="T53" fmla="*/ 336 h 726"/>
                <a:gd name="T54" fmla="*/ 718 w 728"/>
                <a:gd name="T55" fmla="*/ 291 h 726"/>
                <a:gd name="T56" fmla="*/ 726 w 728"/>
                <a:gd name="T57" fmla="*/ 275 h 726"/>
                <a:gd name="T58" fmla="*/ 728 w 728"/>
                <a:gd name="T59" fmla="*/ 256 h 726"/>
                <a:gd name="T60" fmla="*/ 726 w 728"/>
                <a:gd name="T61" fmla="*/ 238 h 726"/>
                <a:gd name="T62" fmla="*/ 718 w 728"/>
                <a:gd name="T63" fmla="*/ 222 h 726"/>
                <a:gd name="T64" fmla="*/ 517 w 728"/>
                <a:gd name="T65" fmla="*/ 18 h 726"/>
                <a:gd name="T66" fmla="*/ 408 w 728"/>
                <a:gd name="T67" fmla="*/ 670 h 726"/>
                <a:gd name="T68" fmla="*/ 395 w 728"/>
                <a:gd name="T69" fmla="*/ 676 h 726"/>
                <a:gd name="T70" fmla="*/ 383 w 728"/>
                <a:gd name="T71" fmla="*/ 674 h 726"/>
                <a:gd name="T72" fmla="*/ 57 w 728"/>
                <a:gd name="T73" fmla="*/ 354 h 726"/>
                <a:gd name="T74" fmla="*/ 49 w 728"/>
                <a:gd name="T75" fmla="*/ 337 h 726"/>
                <a:gd name="T76" fmla="*/ 55 w 728"/>
                <a:gd name="T77" fmla="*/ 320 h 726"/>
                <a:gd name="T78" fmla="*/ 220 w 728"/>
                <a:gd name="T79" fmla="*/ 250 h 726"/>
                <a:gd name="T80" fmla="*/ 279 w 728"/>
                <a:gd name="T81" fmla="*/ 265 h 726"/>
                <a:gd name="T82" fmla="*/ 377 w 728"/>
                <a:gd name="T83" fmla="*/ 279 h 726"/>
                <a:gd name="T84" fmla="*/ 437 w 728"/>
                <a:gd name="T85" fmla="*/ 295 h 726"/>
                <a:gd name="T86" fmla="*/ 495 w 728"/>
                <a:gd name="T87" fmla="*/ 328 h 726"/>
                <a:gd name="T88" fmla="*/ 524 w 728"/>
                <a:gd name="T89" fmla="*/ 354 h 726"/>
                <a:gd name="T90" fmla="*/ 674 w 728"/>
                <a:gd name="T91" fmla="*/ 265 h 726"/>
                <a:gd name="T92" fmla="*/ 630 w 728"/>
                <a:gd name="T93" fmla="*/ 304 h 726"/>
                <a:gd name="T94" fmla="*/ 577 w 728"/>
                <a:gd name="T95" fmla="*/ 256 h 726"/>
                <a:gd name="T96" fmla="*/ 530 w 728"/>
                <a:gd name="T97" fmla="*/ 326 h 726"/>
                <a:gd name="T98" fmla="*/ 488 w 728"/>
                <a:gd name="T99" fmla="*/ 293 h 726"/>
                <a:gd name="T100" fmla="*/ 446 w 728"/>
                <a:gd name="T101" fmla="*/ 272 h 726"/>
                <a:gd name="T102" fmla="*/ 377 w 728"/>
                <a:gd name="T103" fmla="*/ 253 h 726"/>
                <a:gd name="T104" fmla="*/ 307 w 728"/>
                <a:gd name="T105" fmla="*/ 244 h 726"/>
                <a:gd name="T106" fmla="*/ 259 w 728"/>
                <a:gd name="T107" fmla="*/ 236 h 726"/>
                <a:gd name="T108" fmla="*/ 425 w 728"/>
                <a:gd name="T109" fmla="*/ 103 h 726"/>
                <a:gd name="T110" fmla="*/ 429 w 728"/>
                <a:gd name="T111" fmla="*/ 89 h 726"/>
                <a:gd name="T112" fmla="*/ 473 w 728"/>
                <a:gd name="T113" fmla="*/ 51 h 726"/>
                <a:gd name="T114" fmla="*/ 674 w 728"/>
                <a:gd name="T115" fmla="*/ 247 h 726"/>
                <a:gd name="T116" fmla="*/ 678 w 728"/>
                <a:gd name="T117" fmla="*/ 262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726">
                  <a:moveTo>
                    <a:pt x="517" y="18"/>
                  </a:moveTo>
                  <a:lnTo>
                    <a:pt x="512" y="15"/>
                  </a:lnTo>
                  <a:lnTo>
                    <a:pt x="508" y="11"/>
                  </a:lnTo>
                  <a:lnTo>
                    <a:pt x="502" y="8"/>
                  </a:lnTo>
                  <a:lnTo>
                    <a:pt x="496" y="5"/>
                  </a:lnTo>
                  <a:lnTo>
                    <a:pt x="491" y="4"/>
                  </a:lnTo>
                  <a:lnTo>
                    <a:pt x="485" y="2"/>
                  </a:lnTo>
                  <a:lnTo>
                    <a:pt x="478" y="0"/>
                  </a:lnTo>
                  <a:lnTo>
                    <a:pt x="473" y="0"/>
                  </a:lnTo>
                  <a:lnTo>
                    <a:pt x="466" y="0"/>
                  </a:lnTo>
                  <a:lnTo>
                    <a:pt x="460" y="2"/>
                  </a:lnTo>
                  <a:lnTo>
                    <a:pt x="455" y="4"/>
                  </a:lnTo>
                  <a:lnTo>
                    <a:pt x="449" y="5"/>
                  </a:lnTo>
                  <a:lnTo>
                    <a:pt x="443" y="8"/>
                  </a:lnTo>
                  <a:lnTo>
                    <a:pt x="438" y="12"/>
                  </a:lnTo>
                  <a:lnTo>
                    <a:pt x="433" y="15"/>
                  </a:lnTo>
                  <a:lnTo>
                    <a:pt x="429" y="20"/>
                  </a:lnTo>
                  <a:lnTo>
                    <a:pt x="393" y="54"/>
                  </a:lnTo>
                  <a:lnTo>
                    <a:pt x="389" y="59"/>
                  </a:lnTo>
                  <a:lnTo>
                    <a:pt x="385" y="63"/>
                  </a:lnTo>
                  <a:lnTo>
                    <a:pt x="383" y="69"/>
                  </a:lnTo>
                  <a:lnTo>
                    <a:pt x="379" y="75"/>
                  </a:lnTo>
                  <a:lnTo>
                    <a:pt x="377" y="80"/>
                  </a:lnTo>
                  <a:lnTo>
                    <a:pt x="376" y="86"/>
                  </a:lnTo>
                  <a:lnTo>
                    <a:pt x="375" y="93"/>
                  </a:lnTo>
                  <a:lnTo>
                    <a:pt x="375" y="98"/>
                  </a:lnTo>
                  <a:lnTo>
                    <a:pt x="376" y="107"/>
                  </a:lnTo>
                  <a:lnTo>
                    <a:pt x="377" y="115"/>
                  </a:lnTo>
                  <a:lnTo>
                    <a:pt x="380" y="124"/>
                  </a:lnTo>
                  <a:lnTo>
                    <a:pt x="384" y="131"/>
                  </a:lnTo>
                  <a:lnTo>
                    <a:pt x="45" y="267"/>
                  </a:lnTo>
                  <a:lnTo>
                    <a:pt x="36" y="272"/>
                  </a:lnTo>
                  <a:lnTo>
                    <a:pt x="29" y="276"/>
                  </a:lnTo>
                  <a:lnTo>
                    <a:pt x="22" y="283"/>
                  </a:lnTo>
                  <a:lnTo>
                    <a:pt x="15" y="290"/>
                  </a:lnTo>
                  <a:lnTo>
                    <a:pt x="11" y="297"/>
                  </a:lnTo>
                  <a:lnTo>
                    <a:pt x="6" y="304"/>
                  </a:lnTo>
                  <a:lnTo>
                    <a:pt x="3" y="313"/>
                  </a:lnTo>
                  <a:lnTo>
                    <a:pt x="1" y="322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1" y="349"/>
                  </a:lnTo>
                  <a:lnTo>
                    <a:pt x="3" y="358"/>
                  </a:lnTo>
                  <a:lnTo>
                    <a:pt x="6" y="366"/>
                  </a:lnTo>
                  <a:lnTo>
                    <a:pt x="10" y="374"/>
                  </a:lnTo>
                  <a:lnTo>
                    <a:pt x="15" y="382"/>
                  </a:lnTo>
                  <a:lnTo>
                    <a:pt x="22" y="389"/>
                  </a:lnTo>
                  <a:lnTo>
                    <a:pt x="340" y="704"/>
                  </a:lnTo>
                  <a:lnTo>
                    <a:pt x="345" y="709"/>
                  </a:lnTo>
                  <a:lnTo>
                    <a:pt x="351" y="713"/>
                  </a:lnTo>
                  <a:lnTo>
                    <a:pt x="357" y="717"/>
                  </a:lnTo>
                  <a:lnTo>
                    <a:pt x="363" y="720"/>
                  </a:lnTo>
                  <a:lnTo>
                    <a:pt x="370" y="722"/>
                  </a:lnTo>
                  <a:lnTo>
                    <a:pt x="377" y="724"/>
                  </a:lnTo>
                  <a:lnTo>
                    <a:pt x="384" y="726"/>
                  </a:lnTo>
                  <a:lnTo>
                    <a:pt x="390" y="726"/>
                  </a:lnTo>
                  <a:lnTo>
                    <a:pt x="392" y="726"/>
                  </a:lnTo>
                  <a:lnTo>
                    <a:pt x="393" y="726"/>
                  </a:lnTo>
                  <a:lnTo>
                    <a:pt x="401" y="726"/>
                  </a:lnTo>
                  <a:lnTo>
                    <a:pt x="408" y="724"/>
                  </a:lnTo>
                  <a:lnTo>
                    <a:pt x="417" y="722"/>
                  </a:lnTo>
                  <a:lnTo>
                    <a:pt x="425" y="719"/>
                  </a:lnTo>
                  <a:lnTo>
                    <a:pt x="434" y="714"/>
                  </a:lnTo>
                  <a:lnTo>
                    <a:pt x="441" y="709"/>
                  </a:lnTo>
                  <a:lnTo>
                    <a:pt x="448" y="702"/>
                  </a:lnTo>
                  <a:lnTo>
                    <a:pt x="453" y="695"/>
                  </a:lnTo>
                  <a:lnTo>
                    <a:pt x="459" y="687"/>
                  </a:lnTo>
                  <a:lnTo>
                    <a:pt x="462" y="678"/>
                  </a:lnTo>
                  <a:lnTo>
                    <a:pt x="596" y="344"/>
                  </a:lnTo>
                  <a:lnTo>
                    <a:pt x="604" y="348"/>
                  </a:lnTo>
                  <a:lnTo>
                    <a:pt x="612" y="352"/>
                  </a:lnTo>
                  <a:lnTo>
                    <a:pt x="621" y="354"/>
                  </a:lnTo>
                  <a:lnTo>
                    <a:pt x="630" y="354"/>
                  </a:lnTo>
                  <a:lnTo>
                    <a:pt x="637" y="354"/>
                  </a:lnTo>
                  <a:lnTo>
                    <a:pt x="643" y="353"/>
                  </a:lnTo>
                  <a:lnTo>
                    <a:pt x="648" y="352"/>
                  </a:lnTo>
                  <a:lnTo>
                    <a:pt x="654" y="349"/>
                  </a:lnTo>
                  <a:lnTo>
                    <a:pt x="660" y="347"/>
                  </a:lnTo>
                  <a:lnTo>
                    <a:pt x="665" y="344"/>
                  </a:lnTo>
                  <a:lnTo>
                    <a:pt x="670" y="340"/>
                  </a:lnTo>
                  <a:lnTo>
                    <a:pt x="674" y="336"/>
                  </a:lnTo>
                  <a:lnTo>
                    <a:pt x="710" y="301"/>
                  </a:lnTo>
                  <a:lnTo>
                    <a:pt x="714" y="297"/>
                  </a:lnTo>
                  <a:lnTo>
                    <a:pt x="718" y="291"/>
                  </a:lnTo>
                  <a:lnTo>
                    <a:pt x="720" y="286"/>
                  </a:lnTo>
                  <a:lnTo>
                    <a:pt x="724" y="281"/>
                  </a:lnTo>
                  <a:lnTo>
                    <a:pt x="726" y="275"/>
                  </a:lnTo>
                  <a:lnTo>
                    <a:pt x="727" y="268"/>
                  </a:lnTo>
                  <a:lnTo>
                    <a:pt x="728" y="263"/>
                  </a:lnTo>
                  <a:lnTo>
                    <a:pt x="728" y="256"/>
                  </a:lnTo>
                  <a:lnTo>
                    <a:pt x="728" y="250"/>
                  </a:lnTo>
                  <a:lnTo>
                    <a:pt x="727" y="244"/>
                  </a:lnTo>
                  <a:lnTo>
                    <a:pt x="726" y="238"/>
                  </a:lnTo>
                  <a:lnTo>
                    <a:pt x="724" y="232"/>
                  </a:lnTo>
                  <a:lnTo>
                    <a:pt x="721" y="227"/>
                  </a:lnTo>
                  <a:lnTo>
                    <a:pt x="718" y="222"/>
                  </a:lnTo>
                  <a:lnTo>
                    <a:pt x="715" y="217"/>
                  </a:lnTo>
                  <a:lnTo>
                    <a:pt x="710" y="212"/>
                  </a:lnTo>
                  <a:lnTo>
                    <a:pt x="517" y="18"/>
                  </a:lnTo>
                  <a:close/>
                  <a:moveTo>
                    <a:pt x="416" y="660"/>
                  </a:moveTo>
                  <a:lnTo>
                    <a:pt x="413" y="666"/>
                  </a:lnTo>
                  <a:lnTo>
                    <a:pt x="408" y="670"/>
                  </a:lnTo>
                  <a:lnTo>
                    <a:pt x="404" y="674"/>
                  </a:lnTo>
                  <a:lnTo>
                    <a:pt x="398" y="676"/>
                  </a:lnTo>
                  <a:lnTo>
                    <a:pt x="395" y="676"/>
                  </a:lnTo>
                  <a:lnTo>
                    <a:pt x="393" y="676"/>
                  </a:lnTo>
                  <a:lnTo>
                    <a:pt x="387" y="675"/>
                  </a:lnTo>
                  <a:lnTo>
                    <a:pt x="383" y="674"/>
                  </a:lnTo>
                  <a:lnTo>
                    <a:pt x="379" y="672"/>
                  </a:lnTo>
                  <a:lnTo>
                    <a:pt x="375" y="668"/>
                  </a:lnTo>
                  <a:lnTo>
                    <a:pt x="57" y="354"/>
                  </a:lnTo>
                  <a:lnTo>
                    <a:pt x="53" y="349"/>
                  </a:lnTo>
                  <a:lnTo>
                    <a:pt x="50" y="344"/>
                  </a:lnTo>
                  <a:lnTo>
                    <a:pt x="49" y="337"/>
                  </a:lnTo>
                  <a:lnTo>
                    <a:pt x="50" y="331"/>
                  </a:lnTo>
                  <a:lnTo>
                    <a:pt x="51" y="326"/>
                  </a:lnTo>
                  <a:lnTo>
                    <a:pt x="55" y="320"/>
                  </a:lnTo>
                  <a:lnTo>
                    <a:pt x="59" y="317"/>
                  </a:lnTo>
                  <a:lnTo>
                    <a:pt x="65" y="313"/>
                  </a:lnTo>
                  <a:lnTo>
                    <a:pt x="220" y="250"/>
                  </a:lnTo>
                  <a:lnTo>
                    <a:pt x="239" y="257"/>
                  </a:lnTo>
                  <a:lnTo>
                    <a:pt x="260" y="262"/>
                  </a:lnTo>
                  <a:lnTo>
                    <a:pt x="279" y="265"/>
                  </a:lnTo>
                  <a:lnTo>
                    <a:pt x="298" y="267"/>
                  </a:lnTo>
                  <a:lnTo>
                    <a:pt x="337" y="273"/>
                  </a:lnTo>
                  <a:lnTo>
                    <a:pt x="377" y="279"/>
                  </a:lnTo>
                  <a:lnTo>
                    <a:pt x="397" y="283"/>
                  </a:lnTo>
                  <a:lnTo>
                    <a:pt x="416" y="289"/>
                  </a:lnTo>
                  <a:lnTo>
                    <a:pt x="437" y="295"/>
                  </a:lnTo>
                  <a:lnTo>
                    <a:pt x="456" y="304"/>
                  </a:lnTo>
                  <a:lnTo>
                    <a:pt x="475" y="315"/>
                  </a:lnTo>
                  <a:lnTo>
                    <a:pt x="495" y="328"/>
                  </a:lnTo>
                  <a:lnTo>
                    <a:pt x="505" y="336"/>
                  </a:lnTo>
                  <a:lnTo>
                    <a:pt x="514" y="345"/>
                  </a:lnTo>
                  <a:lnTo>
                    <a:pt x="524" y="354"/>
                  </a:lnTo>
                  <a:lnTo>
                    <a:pt x="535" y="364"/>
                  </a:lnTo>
                  <a:lnTo>
                    <a:pt x="416" y="660"/>
                  </a:lnTo>
                  <a:close/>
                  <a:moveTo>
                    <a:pt x="674" y="265"/>
                  </a:moveTo>
                  <a:lnTo>
                    <a:pt x="639" y="301"/>
                  </a:lnTo>
                  <a:lnTo>
                    <a:pt x="635" y="303"/>
                  </a:lnTo>
                  <a:lnTo>
                    <a:pt x="630" y="304"/>
                  </a:lnTo>
                  <a:lnTo>
                    <a:pt x="626" y="303"/>
                  </a:lnTo>
                  <a:lnTo>
                    <a:pt x="621" y="301"/>
                  </a:lnTo>
                  <a:lnTo>
                    <a:pt x="577" y="256"/>
                  </a:lnTo>
                  <a:lnTo>
                    <a:pt x="541" y="346"/>
                  </a:lnTo>
                  <a:lnTo>
                    <a:pt x="545" y="338"/>
                  </a:lnTo>
                  <a:lnTo>
                    <a:pt x="530" y="326"/>
                  </a:lnTo>
                  <a:lnTo>
                    <a:pt x="517" y="313"/>
                  </a:lnTo>
                  <a:lnTo>
                    <a:pt x="502" y="303"/>
                  </a:lnTo>
                  <a:lnTo>
                    <a:pt x="488" y="293"/>
                  </a:lnTo>
                  <a:lnTo>
                    <a:pt x="474" y="285"/>
                  </a:lnTo>
                  <a:lnTo>
                    <a:pt x="460" y="279"/>
                  </a:lnTo>
                  <a:lnTo>
                    <a:pt x="446" y="272"/>
                  </a:lnTo>
                  <a:lnTo>
                    <a:pt x="432" y="267"/>
                  </a:lnTo>
                  <a:lnTo>
                    <a:pt x="404" y="259"/>
                  </a:lnTo>
                  <a:lnTo>
                    <a:pt x="377" y="253"/>
                  </a:lnTo>
                  <a:lnTo>
                    <a:pt x="350" y="249"/>
                  </a:lnTo>
                  <a:lnTo>
                    <a:pt x="324" y="246"/>
                  </a:lnTo>
                  <a:lnTo>
                    <a:pt x="307" y="244"/>
                  </a:lnTo>
                  <a:lnTo>
                    <a:pt x="291" y="241"/>
                  </a:lnTo>
                  <a:lnTo>
                    <a:pt x="274" y="238"/>
                  </a:lnTo>
                  <a:lnTo>
                    <a:pt x="259" y="236"/>
                  </a:lnTo>
                  <a:lnTo>
                    <a:pt x="471" y="150"/>
                  </a:lnTo>
                  <a:lnTo>
                    <a:pt x="429" y="107"/>
                  </a:lnTo>
                  <a:lnTo>
                    <a:pt x="425" y="103"/>
                  </a:lnTo>
                  <a:lnTo>
                    <a:pt x="424" y="98"/>
                  </a:lnTo>
                  <a:lnTo>
                    <a:pt x="425" y="94"/>
                  </a:lnTo>
                  <a:lnTo>
                    <a:pt x="429" y="89"/>
                  </a:lnTo>
                  <a:lnTo>
                    <a:pt x="464" y="54"/>
                  </a:lnTo>
                  <a:lnTo>
                    <a:pt x="468" y="51"/>
                  </a:lnTo>
                  <a:lnTo>
                    <a:pt x="473" y="51"/>
                  </a:lnTo>
                  <a:lnTo>
                    <a:pt x="477" y="51"/>
                  </a:lnTo>
                  <a:lnTo>
                    <a:pt x="482" y="54"/>
                  </a:lnTo>
                  <a:lnTo>
                    <a:pt x="674" y="247"/>
                  </a:lnTo>
                  <a:lnTo>
                    <a:pt x="678" y="252"/>
                  </a:lnTo>
                  <a:lnTo>
                    <a:pt x="679" y="256"/>
                  </a:lnTo>
                  <a:lnTo>
                    <a:pt x="678" y="262"/>
                  </a:lnTo>
                  <a:lnTo>
                    <a:pt x="674" y="2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6"/>
            <p:cNvSpPr>
              <a:spLocks noEditPoints="1"/>
            </p:cNvSpPr>
            <p:nvPr/>
          </p:nvSpPr>
          <p:spPr bwMode="auto">
            <a:xfrm>
              <a:off x="925513" y="2741613"/>
              <a:ext cx="28575" cy="26988"/>
            </a:xfrm>
            <a:custGeom>
              <a:avLst/>
              <a:gdLst>
                <a:gd name="T0" fmla="*/ 69 w 125"/>
                <a:gd name="T1" fmla="*/ 125 h 125"/>
                <a:gd name="T2" fmla="*/ 81 w 125"/>
                <a:gd name="T3" fmla="*/ 123 h 125"/>
                <a:gd name="T4" fmla="*/ 92 w 125"/>
                <a:gd name="T5" fmla="*/ 117 h 125"/>
                <a:gd name="T6" fmla="*/ 102 w 125"/>
                <a:gd name="T7" fmla="*/ 110 h 125"/>
                <a:gd name="T8" fmla="*/ 110 w 125"/>
                <a:gd name="T9" fmla="*/ 102 h 125"/>
                <a:gd name="T10" fmla="*/ 117 w 125"/>
                <a:gd name="T11" fmla="*/ 92 h 125"/>
                <a:gd name="T12" fmla="*/ 121 w 125"/>
                <a:gd name="T13" fmla="*/ 81 h 125"/>
                <a:gd name="T14" fmla="*/ 125 w 125"/>
                <a:gd name="T15" fmla="*/ 69 h 125"/>
                <a:gd name="T16" fmla="*/ 125 w 125"/>
                <a:gd name="T17" fmla="*/ 56 h 125"/>
                <a:gd name="T18" fmla="*/ 121 w 125"/>
                <a:gd name="T19" fmla="*/ 44 h 125"/>
                <a:gd name="T20" fmla="*/ 117 w 125"/>
                <a:gd name="T21" fmla="*/ 32 h 125"/>
                <a:gd name="T22" fmla="*/ 110 w 125"/>
                <a:gd name="T23" fmla="*/ 22 h 125"/>
                <a:gd name="T24" fmla="*/ 102 w 125"/>
                <a:gd name="T25" fmla="*/ 14 h 125"/>
                <a:gd name="T26" fmla="*/ 92 w 125"/>
                <a:gd name="T27" fmla="*/ 8 h 125"/>
                <a:gd name="T28" fmla="*/ 81 w 125"/>
                <a:gd name="T29" fmla="*/ 2 h 125"/>
                <a:gd name="T30" fmla="*/ 69 w 125"/>
                <a:gd name="T31" fmla="*/ 0 h 125"/>
                <a:gd name="T32" fmla="*/ 56 w 125"/>
                <a:gd name="T33" fmla="*/ 0 h 125"/>
                <a:gd name="T34" fmla="*/ 44 w 125"/>
                <a:gd name="T35" fmla="*/ 2 h 125"/>
                <a:gd name="T36" fmla="*/ 33 w 125"/>
                <a:gd name="T37" fmla="*/ 8 h 125"/>
                <a:gd name="T38" fmla="*/ 22 w 125"/>
                <a:gd name="T39" fmla="*/ 14 h 125"/>
                <a:gd name="T40" fmla="*/ 13 w 125"/>
                <a:gd name="T41" fmla="*/ 22 h 125"/>
                <a:gd name="T42" fmla="*/ 7 w 125"/>
                <a:gd name="T43" fmla="*/ 32 h 125"/>
                <a:gd name="T44" fmla="*/ 2 w 125"/>
                <a:gd name="T45" fmla="*/ 44 h 125"/>
                <a:gd name="T46" fmla="*/ 0 w 125"/>
                <a:gd name="T47" fmla="*/ 56 h 125"/>
                <a:gd name="T48" fmla="*/ 0 w 125"/>
                <a:gd name="T49" fmla="*/ 69 h 125"/>
                <a:gd name="T50" fmla="*/ 2 w 125"/>
                <a:gd name="T51" fmla="*/ 81 h 125"/>
                <a:gd name="T52" fmla="*/ 7 w 125"/>
                <a:gd name="T53" fmla="*/ 92 h 125"/>
                <a:gd name="T54" fmla="*/ 13 w 125"/>
                <a:gd name="T55" fmla="*/ 102 h 125"/>
                <a:gd name="T56" fmla="*/ 22 w 125"/>
                <a:gd name="T57" fmla="*/ 110 h 125"/>
                <a:gd name="T58" fmla="*/ 33 w 125"/>
                <a:gd name="T59" fmla="*/ 117 h 125"/>
                <a:gd name="T60" fmla="*/ 44 w 125"/>
                <a:gd name="T61" fmla="*/ 123 h 125"/>
                <a:gd name="T62" fmla="*/ 56 w 125"/>
                <a:gd name="T63" fmla="*/ 125 h 125"/>
                <a:gd name="T64" fmla="*/ 62 w 125"/>
                <a:gd name="T65" fmla="*/ 25 h 125"/>
                <a:gd name="T66" fmla="*/ 76 w 125"/>
                <a:gd name="T67" fmla="*/ 28 h 125"/>
                <a:gd name="T68" fmla="*/ 89 w 125"/>
                <a:gd name="T69" fmla="*/ 36 h 125"/>
                <a:gd name="T70" fmla="*/ 97 w 125"/>
                <a:gd name="T71" fmla="*/ 48 h 125"/>
                <a:gd name="T72" fmla="*/ 100 w 125"/>
                <a:gd name="T73" fmla="*/ 63 h 125"/>
                <a:gd name="T74" fmla="*/ 97 w 125"/>
                <a:gd name="T75" fmla="*/ 76 h 125"/>
                <a:gd name="T76" fmla="*/ 89 w 125"/>
                <a:gd name="T77" fmla="*/ 89 h 125"/>
                <a:gd name="T78" fmla="*/ 76 w 125"/>
                <a:gd name="T79" fmla="*/ 97 h 125"/>
                <a:gd name="T80" fmla="*/ 62 w 125"/>
                <a:gd name="T81" fmla="*/ 100 h 125"/>
                <a:gd name="T82" fmla="*/ 47 w 125"/>
                <a:gd name="T83" fmla="*/ 97 h 125"/>
                <a:gd name="T84" fmla="*/ 36 w 125"/>
                <a:gd name="T85" fmla="*/ 89 h 125"/>
                <a:gd name="T86" fmla="*/ 28 w 125"/>
                <a:gd name="T87" fmla="*/ 76 h 125"/>
                <a:gd name="T88" fmla="*/ 25 w 125"/>
                <a:gd name="T89" fmla="*/ 63 h 125"/>
                <a:gd name="T90" fmla="*/ 28 w 125"/>
                <a:gd name="T91" fmla="*/ 48 h 125"/>
                <a:gd name="T92" fmla="*/ 36 w 125"/>
                <a:gd name="T93" fmla="*/ 36 h 125"/>
                <a:gd name="T94" fmla="*/ 47 w 125"/>
                <a:gd name="T95" fmla="*/ 28 h 125"/>
                <a:gd name="T96" fmla="*/ 62 w 125"/>
                <a:gd name="T97" fmla="*/ 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" h="125">
                  <a:moveTo>
                    <a:pt x="62" y="125"/>
                  </a:moveTo>
                  <a:lnTo>
                    <a:pt x="69" y="125"/>
                  </a:lnTo>
                  <a:lnTo>
                    <a:pt x="74" y="124"/>
                  </a:lnTo>
                  <a:lnTo>
                    <a:pt x="81" y="123"/>
                  </a:lnTo>
                  <a:lnTo>
                    <a:pt x="87" y="120"/>
                  </a:lnTo>
                  <a:lnTo>
                    <a:pt x="92" y="117"/>
                  </a:lnTo>
                  <a:lnTo>
                    <a:pt x="97" y="115"/>
                  </a:lnTo>
                  <a:lnTo>
                    <a:pt x="102" y="110"/>
                  </a:lnTo>
                  <a:lnTo>
                    <a:pt x="107" y="107"/>
                  </a:lnTo>
                  <a:lnTo>
                    <a:pt x="110" y="102"/>
                  </a:lnTo>
                  <a:lnTo>
                    <a:pt x="114" y="98"/>
                  </a:lnTo>
                  <a:lnTo>
                    <a:pt x="117" y="92"/>
                  </a:lnTo>
                  <a:lnTo>
                    <a:pt x="119" y="87"/>
                  </a:lnTo>
                  <a:lnTo>
                    <a:pt x="121" y="81"/>
                  </a:lnTo>
                  <a:lnTo>
                    <a:pt x="124" y="75"/>
                  </a:lnTo>
                  <a:lnTo>
                    <a:pt x="125" y="69"/>
                  </a:lnTo>
                  <a:lnTo>
                    <a:pt x="125" y="63"/>
                  </a:lnTo>
                  <a:lnTo>
                    <a:pt x="125" y="56"/>
                  </a:lnTo>
                  <a:lnTo>
                    <a:pt x="124" y="49"/>
                  </a:lnTo>
                  <a:lnTo>
                    <a:pt x="121" y="44"/>
                  </a:lnTo>
                  <a:lnTo>
                    <a:pt x="119" y="38"/>
                  </a:lnTo>
                  <a:lnTo>
                    <a:pt x="117" y="32"/>
                  </a:lnTo>
                  <a:lnTo>
                    <a:pt x="114" y="27"/>
                  </a:lnTo>
                  <a:lnTo>
                    <a:pt x="110" y="22"/>
                  </a:lnTo>
                  <a:lnTo>
                    <a:pt x="107" y="18"/>
                  </a:lnTo>
                  <a:lnTo>
                    <a:pt x="102" y="14"/>
                  </a:lnTo>
                  <a:lnTo>
                    <a:pt x="97" y="10"/>
                  </a:lnTo>
                  <a:lnTo>
                    <a:pt x="92" y="8"/>
                  </a:lnTo>
                  <a:lnTo>
                    <a:pt x="87" y="4"/>
                  </a:lnTo>
                  <a:lnTo>
                    <a:pt x="81" y="2"/>
                  </a:lnTo>
                  <a:lnTo>
                    <a:pt x="74" y="1"/>
                  </a:lnTo>
                  <a:lnTo>
                    <a:pt x="69" y="0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49" y="1"/>
                  </a:lnTo>
                  <a:lnTo>
                    <a:pt x="44" y="2"/>
                  </a:lnTo>
                  <a:lnTo>
                    <a:pt x="38" y="4"/>
                  </a:lnTo>
                  <a:lnTo>
                    <a:pt x="33" y="8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8" y="18"/>
                  </a:lnTo>
                  <a:lnTo>
                    <a:pt x="13" y="22"/>
                  </a:lnTo>
                  <a:lnTo>
                    <a:pt x="10" y="27"/>
                  </a:lnTo>
                  <a:lnTo>
                    <a:pt x="7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1" y="49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1" y="75"/>
                  </a:lnTo>
                  <a:lnTo>
                    <a:pt x="2" y="81"/>
                  </a:lnTo>
                  <a:lnTo>
                    <a:pt x="4" y="87"/>
                  </a:lnTo>
                  <a:lnTo>
                    <a:pt x="7" y="92"/>
                  </a:lnTo>
                  <a:lnTo>
                    <a:pt x="10" y="98"/>
                  </a:lnTo>
                  <a:lnTo>
                    <a:pt x="13" y="102"/>
                  </a:lnTo>
                  <a:lnTo>
                    <a:pt x="18" y="107"/>
                  </a:lnTo>
                  <a:lnTo>
                    <a:pt x="22" y="110"/>
                  </a:lnTo>
                  <a:lnTo>
                    <a:pt x="27" y="115"/>
                  </a:lnTo>
                  <a:lnTo>
                    <a:pt x="33" y="117"/>
                  </a:lnTo>
                  <a:lnTo>
                    <a:pt x="38" y="120"/>
                  </a:lnTo>
                  <a:lnTo>
                    <a:pt x="44" y="123"/>
                  </a:lnTo>
                  <a:lnTo>
                    <a:pt x="49" y="124"/>
                  </a:lnTo>
                  <a:lnTo>
                    <a:pt x="56" y="125"/>
                  </a:lnTo>
                  <a:lnTo>
                    <a:pt x="62" y="125"/>
                  </a:lnTo>
                  <a:close/>
                  <a:moveTo>
                    <a:pt x="62" y="25"/>
                  </a:moveTo>
                  <a:lnTo>
                    <a:pt x="70" y="26"/>
                  </a:lnTo>
                  <a:lnTo>
                    <a:pt x="76" y="28"/>
                  </a:lnTo>
                  <a:lnTo>
                    <a:pt x="83" y="31"/>
                  </a:lnTo>
                  <a:lnTo>
                    <a:pt x="89" y="36"/>
                  </a:lnTo>
                  <a:lnTo>
                    <a:pt x="93" y="41"/>
                  </a:lnTo>
                  <a:lnTo>
                    <a:pt x="97" y="48"/>
                  </a:lnTo>
                  <a:lnTo>
                    <a:pt x="99" y="55"/>
                  </a:lnTo>
                  <a:lnTo>
                    <a:pt x="100" y="63"/>
                  </a:lnTo>
                  <a:lnTo>
                    <a:pt x="99" y="70"/>
                  </a:lnTo>
                  <a:lnTo>
                    <a:pt x="97" y="76"/>
                  </a:lnTo>
                  <a:lnTo>
                    <a:pt x="93" y="83"/>
                  </a:lnTo>
                  <a:lnTo>
                    <a:pt x="89" y="89"/>
                  </a:lnTo>
                  <a:lnTo>
                    <a:pt x="83" y="93"/>
                  </a:lnTo>
                  <a:lnTo>
                    <a:pt x="76" y="97"/>
                  </a:lnTo>
                  <a:lnTo>
                    <a:pt x="70" y="99"/>
                  </a:lnTo>
                  <a:lnTo>
                    <a:pt x="62" y="100"/>
                  </a:lnTo>
                  <a:lnTo>
                    <a:pt x="55" y="99"/>
                  </a:lnTo>
                  <a:lnTo>
                    <a:pt x="47" y="97"/>
                  </a:lnTo>
                  <a:lnTo>
                    <a:pt x="42" y="93"/>
                  </a:lnTo>
                  <a:lnTo>
                    <a:pt x="36" y="89"/>
                  </a:lnTo>
                  <a:lnTo>
                    <a:pt x="31" y="83"/>
                  </a:lnTo>
                  <a:lnTo>
                    <a:pt x="28" y="76"/>
                  </a:lnTo>
                  <a:lnTo>
                    <a:pt x="26" y="70"/>
                  </a:lnTo>
                  <a:lnTo>
                    <a:pt x="25" y="63"/>
                  </a:lnTo>
                  <a:lnTo>
                    <a:pt x="26" y="55"/>
                  </a:lnTo>
                  <a:lnTo>
                    <a:pt x="28" y="48"/>
                  </a:lnTo>
                  <a:lnTo>
                    <a:pt x="31" y="41"/>
                  </a:lnTo>
                  <a:lnTo>
                    <a:pt x="36" y="36"/>
                  </a:lnTo>
                  <a:lnTo>
                    <a:pt x="42" y="31"/>
                  </a:lnTo>
                  <a:lnTo>
                    <a:pt x="47" y="28"/>
                  </a:lnTo>
                  <a:lnTo>
                    <a:pt x="55" y="26"/>
                  </a:lnTo>
                  <a:lnTo>
                    <a:pt x="62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/>
            <p:cNvSpPr>
              <a:spLocks noEditPoints="1"/>
            </p:cNvSpPr>
            <p:nvPr/>
          </p:nvSpPr>
          <p:spPr bwMode="auto">
            <a:xfrm>
              <a:off x="1000126" y="2649538"/>
              <a:ext cx="26988" cy="28575"/>
            </a:xfrm>
            <a:custGeom>
              <a:avLst/>
              <a:gdLst>
                <a:gd name="T0" fmla="*/ 55 w 125"/>
                <a:gd name="T1" fmla="*/ 0 h 125"/>
                <a:gd name="T2" fmla="*/ 44 w 125"/>
                <a:gd name="T3" fmla="*/ 2 h 125"/>
                <a:gd name="T4" fmla="*/ 33 w 125"/>
                <a:gd name="T5" fmla="*/ 7 h 125"/>
                <a:gd name="T6" fmla="*/ 23 w 125"/>
                <a:gd name="T7" fmla="*/ 14 h 125"/>
                <a:gd name="T8" fmla="*/ 14 w 125"/>
                <a:gd name="T9" fmla="*/ 23 h 125"/>
                <a:gd name="T10" fmla="*/ 7 w 125"/>
                <a:gd name="T11" fmla="*/ 33 h 125"/>
                <a:gd name="T12" fmla="*/ 3 w 125"/>
                <a:gd name="T13" fmla="*/ 44 h 125"/>
                <a:gd name="T14" fmla="*/ 0 w 125"/>
                <a:gd name="T15" fmla="*/ 55 h 125"/>
                <a:gd name="T16" fmla="*/ 0 w 125"/>
                <a:gd name="T17" fmla="*/ 69 h 125"/>
                <a:gd name="T18" fmla="*/ 3 w 125"/>
                <a:gd name="T19" fmla="*/ 81 h 125"/>
                <a:gd name="T20" fmla="*/ 7 w 125"/>
                <a:gd name="T21" fmla="*/ 92 h 125"/>
                <a:gd name="T22" fmla="*/ 14 w 125"/>
                <a:gd name="T23" fmla="*/ 101 h 125"/>
                <a:gd name="T24" fmla="*/ 23 w 125"/>
                <a:gd name="T25" fmla="*/ 110 h 125"/>
                <a:gd name="T26" fmla="*/ 33 w 125"/>
                <a:gd name="T27" fmla="*/ 117 h 125"/>
                <a:gd name="T28" fmla="*/ 44 w 125"/>
                <a:gd name="T29" fmla="*/ 122 h 125"/>
                <a:gd name="T30" fmla="*/ 55 w 125"/>
                <a:gd name="T31" fmla="*/ 124 h 125"/>
                <a:gd name="T32" fmla="*/ 69 w 125"/>
                <a:gd name="T33" fmla="*/ 124 h 125"/>
                <a:gd name="T34" fmla="*/ 81 w 125"/>
                <a:gd name="T35" fmla="*/ 122 h 125"/>
                <a:gd name="T36" fmla="*/ 93 w 125"/>
                <a:gd name="T37" fmla="*/ 117 h 125"/>
                <a:gd name="T38" fmla="*/ 102 w 125"/>
                <a:gd name="T39" fmla="*/ 110 h 125"/>
                <a:gd name="T40" fmla="*/ 111 w 125"/>
                <a:gd name="T41" fmla="*/ 101 h 125"/>
                <a:gd name="T42" fmla="*/ 117 w 125"/>
                <a:gd name="T43" fmla="*/ 92 h 125"/>
                <a:gd name="T44" fmla="*/ 122 w 125"/>
                <a:gd name="T45" fmla="*/ 81 h 125"/>
                <a:gd name="T46" fmla="*/ 124 w 125"/>
                <a:gd name="T47" fmla="*/ 69 h 125"/>
                <a:gd name="T48" fmla="*/ 124 w 125"/>
                <a:gd name="T49" fmla="*/ 55 h 125"/>
                <a:gd name="T50" fmla="*/ 122 w 125"/>
                <a:gd name="T51" fmla="*/ 44 h 125"/>
                <a:gd name="T52" fmla="*/ 117 w 125"/>
                <a:gd name="T53" fmla="*/ 33 h 125"/>
                <a:gd name="T54" fmla="*/ 111 w 125"/>
                <a:gd name="T55" fmla="*/ 23 h 125"/>
                <a:gd name="T56" fmla="*/ 102 w 125"/>
                <a:gd name="T57" fmla="*/ 14 h 125"/>
                <a:gd name="T58" fmla="*/ 93 w 125"/>
                <a:gd name="T59" fmla="*/ 7 h 125"/>
                <a:gd name="T60" fmla="*/ 81 w 125"/>
                <a:gd name="T61" fmla="*/ 2 h 125"/>
                <a:gd name="T62" fmla="*/ 69 w 125"/>
                <a:gd name="T63" fmla="*/ 0 h 125"/>
                <a:gd name="T64" fmla="*/ 62 w 125"/>
                <a:gd name="T65" fmla="*/ 99 h 125"/>
                <a:gd name="T66" fmla="*/ 48 w 125"/>
                <a:gd name="T67" fmla="*/ 97 h 125"/>
                <a:gd name="T68" fmla="*/ 36 w 125"/>
                <a:gd name="T69" fmla="*/ 89 h 125"/>
                <a:gd name="T70" fmla="*/ 27 w 125"/>
                <a:gd name="T71" fmla="*/ 77 h 125"/>
                <a:gd name="T72" fmla="*/ 25 w 125"/>
                <a:gd name="T73" fmla="*/ 62 h 125"/>
                <a:gd name="T74" fmla="*/ 27 w 125"/>
                <a:gd name="T75" fmla="*/ 47 h 125"/>
                <a:gd name="T76" fmla="*/ 36 w 125"/>
                <a:gd name="T77" fmla="*/ 36 h 125"/>
                <a:gd name="T78" fmla="*/ 48 w 125"/>
                <a:gd name="T79" fmla="*/ 27 h 125"/>
                <a:gd name="T80" fmla="*/ 62 w 125"/>
                <a:gd name="T81" fmla="*/ 25 h 125"/>
                <a:gd name="T82" fmla="*/ 77 w 125"/>
                <a:gd name="T83" fmla="*/ 27 h 125"/>
                <a:gd name="T84" fmla="*/ 89 w 125"/>
                <a:gd name="T85" fmla="*/ 36 h 125"/>
                <a:gd name="T86" fmla="*/ 97 w 125"/>
                <a:gd name="T87" fmla="*/ 47 h 125"/>
                <a:gd name="T88" fmla="*/ 99 w 125"/>
                <a:gd name="T89" fmla="*/ 62 h 125"/>
                <a:gd name="T90" fmla="*/ 97 w 125"/>
                <a:gd name="T91" fmla="*/ 77 h 125"/>
                <a:gd name="T92" fmla="*/ 89 w 125"/>
                <a:gd name="T93" fmla="*/ 89 h 125"/>
                <a:gd name="T94" fmla="*/ 77 w 125"/>
                <a:gd name="T95" fmla="*/ 97 h 125"/>
                <a:gd name="T96" fmla="*/ 62 w 125"/>
                <a:gd name="T97" fmla="*/ 9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" h="125">
                  <a:moveTo>
                    <a:pt x="62" y="0"/>
                  </a:moveTo>
                  <a:lnTo>
                    <a:pt x="55" y="0"/>
                  </a:lnTo>
                  <a:lnTo>
                    <a:pt x="50" y="1"/>
                  </a:lnTo>
                  <a:lnTo>
                    <a:pt x="44" y="2"/>
                  </a:lnTo>
                  <a:lnTo>
                    <a:pt x="37" y="5"/>
                  </a:lnTo>
                  <a:lnTo>
                    <a:pt x="33" y="7"/>
                  </a:lnTo>
                  <a:lnTo>
                    <a:pt x="27" y="10"/>
                  </a:lnTo>
                  <a:lnTo>
                    <a:pt x="23" y="14"/>
                  </a:lnTo>
                  <a:lnTo>
                    <a:pt x="18" y="18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7"/>
                  </a:lnTo>
                  <a:lnTo>
                    <a:pt x="3" y="44"/>
                  </a:lnTo>
                  <a:lnTo>
                    <a:pt x="1" y="50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1" y="74"/>
                  </a:lnTo>
                  <a:lnTo>
                    <a:pt x="3" y="81"/>
                  </a:lnTo>
                  <a:lnTo>
                    <a:pt x="5" y="87"/>
                  </a:lnTo>
                  <a:lnTo>
                    <a:pt x="7" y="92"/>
                  </a:lnTo>
                  <a:lnTo>
                    <a:pt x="10" y="97"/>
                  </a:lnTo>
                  <a:lnTo>
                    <a:pt x="14" y="101"/>
                  </a:lnTo>
                  <a:lnTo>
                    <a:pt x="18" y="106"/>
                  </a:lnTo>
                  <a:lnTo>
                    <a:pt x="23" y="110"/>
                  </a:lnTo>
                  <a:lnTo>
                    <a:pt x="27" y="114"/>
                  </a:lnTo>
                  <a:lnTo>
                    <a:pt x="33" y="117"/>
                  </a:lnTo>
                  <a:lnTo>
                    <a:pt x="37" y="119"/>
                  </a:lnTo>
                  <a:lnTo>
                    <a:pt x="44" y="122"/>
                  </a:lnTo>
                  <a:lnTo>
                    <a:pt x="50" y="123"/>
                  </a:lnTo>
                  <a:lnTo>
                    <a:pt x="55" y="124"/>
                  </a:lnTo>
                  <a:lnTo>
                    <a:pt x="62" y="125"/>
                  </a:lnTo>
                  <a:lnTo>
                    <a:pt x="69" y="124"/>
                  </a:lnTo>
                  <a:lnTo>
                    <a:pt x="75" y="123"/>
                  </a:lnTo>
                  <a:lnTo>
                    <a:pt x="81" y="122"/>
                  </a:lnTo>
                  <a:lnTo>
                    <a:pt x="87" y="119"/>
                  </a:lnTo>
                  <a:lnTo>
                    <a:pt x="93" y="117"/>
                  </a:lnTo>
                  <a:lnTo>
                    <a:pt x="97" y="114"/>
                  </a:lnTo>
                  <a:lnTo>
                    <a:pt x="102" y="110"/>
                  </a:lnTo>
                  <a:lnTo>
                    <a:pt x="106" y="106"/>
                  </a:lnTo>
                  <a:lnTo>
                    <a:pt x="111" y="101"/>
                  </a:lnTo>
                  <a:lnTo>
                    <a:pt x="114" y="97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2" y="81"/>
                  </a:lnTo>
                  <a:lnTo>
                    <a:pt x="124" y="74"/>
                  </a:lnTo>
                  <a:lnTo>
                    <a:pt x="124" y="69"/>
                  </a:lnTo>
                  <a:lnTo>
                    <a:pt x="125" y="62"/>
                  </a:lnTo>
                  <a:lnTo>
                    <a:pt x="124" y="55"/>
                  </a:lnTo>
                  <a:lnTo>
                    <a:pt x="124" y="50"/>
                  </a:lnTo>
                  <a:lnTo>
                    <a:pt x="122" y="44"/>
                  </a:lnTo>
                  <a:lnTo>
                    <a:pt x="120" y="37"/>
                  </a:lnTo>
                  <a:lnTo>
                    <a:pt x="117" y="33"/>
                  </a:lnTo>
                  <a:lnTo>
                    <a:pt x="114" y="27"/>
                  </a:lnTo>
                  <a:lnTo>
                    <a:pt x="111" y="23"/>
                  </a:lnTo>
                  <a:lnTo>
                    <a:pt x="106" y="18"/>
                  </a:lnTo>
                  <a:lnTo>
                    <a:pt x="102" y="14"/>
                  </a:lnTo>
                  <a:lnTo>
                    <a:pt x="97" y="10"/>
                  </a:lnTo>
                  <a:lnTo>
                    <a:pt x="93" y="7"/>
                  </a:lnTo>
                  <a:lnTo>
                    <a:pt x="87" y="5"/>
                  </a:lnTo>
                  <a:lnTo>
                    <a:pt x="81" y="2"/>
                  </a:lnTo>
                  <a:lnTo>
                    <a:pt x="75" y="1"/>
                  </a:lnTo>
                  <a:lnTo>
                    <a:pt x="69" y="0"/>
                  </a:lnTo>
                  <a:lnTo>
                    <a:pt x="62" y="0"/>
                  </a:lnTo>
                  <a:close/>
                  <a:moveTo>
                    <a:pt x="62" y="99"/>
                  </a:moveTo>
                  <a:lnTo>
                    <a:pt x="54" y="99"/>
                  </a:lnTo>
                  <a:lnTo>
                    <a:pt x="48" y="97"/>
                  </a:lnTo>
                  <a:lnTo>
                    <a:pt x="41" y="94"/>
                  </a:lnTo>
                  <a:lnTo>
                    <a:pt x="36" y="89"/>
                  </a:lnTo>
                  <a:lnTo>
                    <a:pt x="31" y="83"/>
                  </a:lnTo>
                  <a:lnTo>
                    <a:pt x="27" y="77"/>
                  </a:lnTo>
                  <a:lnTo>
                    <a:pt x="25" y="70"/>
                  </a:lnTo>
                  <a:lnTo>
                    <a:pt x="25" y="62"/>
                  </a:lnTo>
                  <a:lnTo>
                    <a:pt x="25" y="54"/>
                  </a:lnTo>
                  <a:lnTo>
                    <a:pt x="27" y="47"/>
                  </a:lnTo>
                  <a:lnTo>
                    <a:pt x="31" y="41"/>
                  </a:lnTo>
                  <a:lnTo>
                    <a:pt x="36" y="36"/>
                  </a:lnTo>
                  <a:lnTo>
                    <a:pt x="41" y="30"/>
                  </a:lnTo>
                  <a:lnTo>
                    <a:pt x="48" y="27"/>
                  </a:lnTo>
                  <a:lnTo>
                    <a:pt x="54" y="25"/>
                  </a:lnTo>
                  <a:lnTo>
                    <a:pt x="62" y="25"/>
                  </a:lnTo>
                  <a:lnTo>
                    <a:pt x="70" y="25"/>
                  </a:lnTo>
                  <a:lnTo>
                    <a:pt x="77" y="27"/>
                  </a:lnTo>
                  <a:lnTo>
                    <a:pt x="84" y="30"/>
                  </a:lnTo>
                  <a:lnTo>
                    <a:pt x="89" y="36"/>
                  </a:lnTo>
                  <a:lnTo>
                    <a:pt x="94" y="41"/>
                  </a:lnTo>
                  <a:lnTo>
                    <a:pt x="97" y="47"/>
                  </a:lnTo>
                  <a:lnTo>
                    <a:pt x="99" y="54"/>
                  </a:lnTo>
                  <a:lnTo>
                    <a:pt x="99" y="62"/>
                  </a:lnTo>
                  <a:lnTo>
                    <a:pt x="99" y="70"/>
                  </a:lnTo>
                  <a:lnTo>
                    <a:pt x="97" y="77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4" y="94"/>
                  </a:lnTo>
                  <a:lnTo>
                    <a:pt x="77" y="97"/>
                  </a:lnTo>
                  <a:lnTo>
                    <a:pt x="70" y="99"/>
                  </a:lnTo>
                  <a:lnTo>
                    <a:pt x="6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8"/>
            <p:cNvSpPr>
              <a:spLocks noEditPoints="1"/>
            </p:cNvSpPr>
            <p:nvPr/>
          </p:nvSpPr>
          <p:spPr bwMode="auto">
            <a:xfrm>
              <a:off x="892176" y="2735263"/>
              <a:ext cx="22225" cy="22225"/>
            </a:xfrm>
            <a:custGeom>
              <a:avLst/>
              <a:gdLst>
                <a:gd name="T0" fmla="*/ 0 w 99"/>
                <a:gd name="T1" fmla="*/ 60 h 100"/>
                <a:gd name="T2" fmla="*/ 8 w 99"/>
                <a:gd name="T3" fmla="*/ 78 h 100"/>
                <a:gd name="T4" fmla="*/ 21 w 99"/>
                <a:gd name="T5" fmla="*/ 91 h 100"/>
                <a:gd name="T6" fmla="*/ 39 w 99"/>
                <a:gd name="T7" fmla="*/ 99 h 100"/>
                <a:gd name="T8" fmla="*/ 60 w 99"/>
                <a:gd name="T9" fmla="*/ 99 h 100"/>
                <a:gd name="T10" fmla="*/ 78 w 99"/>
                <a:gd name="T11" fmla="*/ 91 h 100"/>
                <a:gd name="T12" fmla="*/ 91 w 99"/>
                <a:gd name="T13" fmla="*/ 78 h 100"/>
                <a:gd name="T14" fmla="*/ 98 w 99"/>
                <a:gd name="T15" fmla="*/ 60 h 100"/>
                <a:gd name="T16" fmla="*/ 98 w 99"/>
                <a:gd name="T17" fmla="*/ 39 h 100"/>
                <a:gd name="T18" fmla="*/ 91 w 99"/>
                <a:gd name="T19" fmla="*/ 21 h 100"/>
                <a:gd name="T20" fmla="*/ 78 w 99"/>
                <a:gd name="T21" fmla="*/ 8 h 100"/>
                <a:gd name="T22" fmla="*/ 60 w 99"/>
                <a:gd name="T23" fmla="*/ 1 h 100"/>
                <a:gd name="T24" fmla="*/ 39 w 99"/>
                <a:gd name="T25" fmla="*/ 1 h 100"/>
                <a:gd name="T26" fmla="*/ 21 w 99"/>
                <a:gd name="T27" fmla="*/ 8 h 100"/>
                <a:gd name="T28" fmla="*/ 8 w 99"/>
                <a:gd name="T29" fmla="*/ 21 h 100"/>
                <a:gd name="T30" fmla="*/ 0 w 99"/>
                <a:gd name="T31" fmla="*/ 39 h 100"/>
                <a:gd name="T32" fmla="*/ 50 w 99"/>
                <a:gd name="T33" fmla="*/ 25 h 100"/>
                <a:gd name="T34" fmla="*/ 60 w 99"/>
                <a:gd name="T35" fmla="*/ 27 h 100"/>
                <a:gd name="T36" fmla="*/ 68 w 99"/>
                <a:gd name="T37" fmla="*/ 32 h 100"/>
                <a:gd name="T38" fmla="*/ 72 w 99"/>
                <a:gd name="T39" fmla="*/ 41 h 100"/>
                <a:gd name="T40" fmla="*/ 74 w 99"/>
                <a:gd name="T41" fmla="*/ 50 h 100"/>
                <a:gd name="T42" fmla="*/ 72 w 99"/>
                <a:gd name="T43" fmla="*/ 60 h 100"/>
                <a:gd name="T44" fmla="*/ 68 w 99"/>
                <a:gd name="T45" fmla="*/ 68 h 100"/>
                <a:gd name="T46" fmla="*/ 60 w 99"/>
                <a:gd name="T47" fmla="*/ 73 h 100"/>
                <a:gd name="T48" fmla="*/ 50 w 99"/>
                <a:gd name="T49" fmla="*/ 74 h 100"/>
                <a:gd name="T50" fmla="*/ 39 w 99"/>
                <a:gd name="T51" fmla="*/ 73 h 100"/>
                <a:gd name="T52" fmla="*/ 32 w 99"/>
                <a:gd name="T53" fmla="*/ 68 h 100"/>
                <a:gd name="T54" fmla="*/ 26 w 99"/>
                <a:gd name="T55" fmla="*/ 60 h 100"/>
                <a:gd name="T56" fmla="*/ 25 w 99"/>
                <a:gd name="T57" fmla="*/ 50 h 100"/>
                <a:gd name="T58" fmla="*/ 26 w 99"/>
                <a:gd name="T59" fmla="*/ 41 h 100"/>
                <a:gd name="T60" fmla="*/ 32 w 99"/>
                <a:gd name="T61" fmla="*/ 32 h 100"/>
                <a:gd name="T62" fmla="*/ 39 w 99"/>
                <a:gd name="T63" fmla="*/ 27 h 100"/>
                <a:gd name="T64" fmla="*/ 50 w 99"/>
                <a:gd name="T65" fmla="*/ 2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100">
                  <a:moveTo>
                    <a:pt x="0" y="50"/>
                  </a:moveTo>
                  <a:lnTo>
                    <a:pt x="0" y="60"/>
                  </a:lnTo>
                  <a:lnTo>
                    <a:pt x="3" y="69"/>
                  </a:lnTo>
                  <a:lnTo>
                    <a:pt x="8" y="78"/>
                  </a:lnTo>
                  <a:lnTo>
                    <a:pt x="15" y="86"/>
                  </a:lnTo>
                  <a:lnTo>
                    <a:pt x="21" y="91"/>
                  </a:lnTo>
                  <a:lnTo>
                    <a:pt x="30" y="96"/>
                  </a:lnTo>
                  <a:lnTo>
                    <a:pt x="39" y="99"/>
                  </a:lnTo>
                  <a:lnTo>
                    <a:pt x="50" y="100"/>
                  </a:lnTo>
                  <a:lnTo>
                    <a:pt x="60" y="99"/>
                  </a:lnTo>
                  <a:lnTo>
                    <a:pt x="69" y="96"/>
                  </a:lnTo>
                  <a:lnTo>
                    <a:pt x="78" y="91"/>
                  </a:lnTo>
                  <a:lnTo>
                    <a:pt x="85" y="86"/>
                  </a:lnTo>
                  <a:lnTo>
                    <a:pt x="91" y="78"/>
                  </a:lnTo>
                  <a:lnTo>
                    <a:pt x="96" y="69"/>
                  </a:lnTo>
                  <a:lnTo>
                    <a:pt x="98" y="60"/>
                  </a:lnTo>
                  <a:lnTo>
                    <a:pt x="99" y="50"/>
                  </a:lnTo>
                  <a:lnTo>
                    <a:pt x="98" y="39"/>
                  </a:lnTo>
                  <a:lnTo>
                    <a:pt x="96" y="30"/>
                  </a:lnTo>
                  <a:lnTo>
                    <a:pt x="91" y="21"/>
                  </a:lnTo>
                  <a:lnTo>
                    <a:pt x="85" y="15"/>
                  </a:lnTo>
                  <a:lnTo>
                    <a:pt x="78" y="8"/>
                  </a:lnTo>
                  <a:lnTo>
                    <a:pt x="69" y="3"/>
                  </a:lnTo>
                  <a:lnTo>
                    <a:pt x="60" y="1"/>
                  </a:lnTo>
                  <a:lnTo>
                    <a:pt x="50" y="0"/>
                  </a:lnTo>
                  <a:lnTo>
                    <a:pt x="39" y="1"/>
                  </a:lnTo>
                  <a:lnTo>
                    <a:pt x="30" y="3"/>
                  </a:lnTo>
                  <a:lnTo>
                    <a:pt x="21" y="8"/>
                  </a:lnTo>
                  <a:lnTo>
                    <a:pt x="15" y="15"/>
                  </a:lnTo>
                  <a:lnTo>
                    <a:pt x="8" y="21"/>
                  </a:lnTo>
                  <a:lnTo>
                    <a:pt x="3" y="30"/>
                  </a:lnTo>
                  <a:lnTo>
                    <a:pt x="0" y="39"/>
                  </a:lnTo>
                  <a:lnTo>
                    <a:pt x="0" y="50"/>
                  </a:lnTo>
                  <a:close/>
                  <a:moveTo>
                    <a:pt x="50" y="25"/>
                  </a:moveTo>
                  <a:lnTo>
                    <a:pt x="54" y="25"/>
                  </a:lnTo>
                  <a:lnTo>
                    <a:pt x="60" y="27"/>
                  </a:lnTo>
                  <a:lnTo>
                    <a:pt x="63" y="29"/>
                  </a:lnTo>
                  <a:lnTo>
                    <a:pt x="68" y="32"/>
                  </a:lnTo>
                  <a:lnTo>
                    <a:pt x="70" y="36"/>
                  </a:lnTo>
                  <a:lnTo>
                    <a:pt x="72" y="41"/>
                  </a:lnTo>
                  <a:lnTo>
                    <a:pt x="74" y="45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2" y="60"/>
                  </a:lnTo>
                  <a:lnTo>
                    <a:pt x="70" y="64"/>
                  </a:lnTo>
                  <a:lnTo>
                    <a:pt x="68" y="68"/>
                  </a:lnTo>
                  <a:lnTo>
                    <a:pt x="63" y="71"/>
                  </a:lnTo>
                  <a:lnTo>
                    <a:pt x="60" y="73"/>
                  </a:lnTo>
                  <a:lnTo>
                    <a:pt x="54" y="74"/>
                  </a:lnTo>
                  <a:lnTo>
                    <a:pt x="50" y="74"/>
                  </a:lnTo>
                  <a:lnTo>
                    <a:pt x="44" y="74"/>
                  </a:lnTo>
                  <a:lnTo>
                    <a:pt x="39" y="73"/>
                  </a:lnTo>
                  <a:lnTo>
                    <a:pt x="35" y="71"/>
                  </a:lnTo>
                  <a:lnTo>
                    <a:pt x="32" y="68"/>
                  </a:lnTo>
                  <a:lnTo>
                    <a:pt x="28" y="64"/>
                  </a:lnTo>
                  <a:lnTo>
                    <a:pt x="26" y="60"/>
                  </a:lnTo>
                  <a:lnTo>
                    <a:pt x="25" y="55"/>
                  </a:lnTo>
                  <a:lnTo>
                    <a:pt x="25" y="50"/>
                  </a:lnTo>
                  <a:lnTo>
                    <a:pt x="25" y="45"/>
                  </a:lnTo>
                  <a:lnTo>
                    <a:pt x="26" y="41"/>
                  </a:lnTo>
                  <a:lnTo>
                    <a:pt x="28" y="36"/>
                  </a:lnTo>
                  <a:lnTo>
                    <a:pt x="32" y="32"/>
                  </a:lnTo>
                  <a:lnTo>
                    <a:pt x="35" y="29"/>
                  </a:lnTo>
                  <a:lnTo>
                    <a:pt x="39" y="27"/>
                  </a:lnTo>
                  <a:lnTo>
                    <a:pt x="44" y="25"/>
                  </a:lnTo>
                  <a:lnTo>
                    <a:pt x="5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9"/>
            <p:cNvSpPr>
              <a:spLocks/>
            </p:cNvSpPr>
            <p:nvPr/>
          </p:nvSpPr>
          <p:spPr bwMode="auto">
            <a:xfrm>
              <a:off x="914401" y="2774950"/>
              <a:ext cx="11113" cy="11113"/>
            </a:xfrm>
            <a:custGeom>
              <a:avLst/>
              <a:gdLst>
                <a:gd name="T0" fmla="*/ 51 w 51"/>
                <a:gd name="T1" fmla="*/ 24 h 50"/>
                <a:gd name="T2" fmla="*/ 50 w 51"/>
                <a:gd name="T3" fmla="*/ 30 h 50"/>
                <a:gd name="T4" fmla="*/ 49 w 51"/>
                <a:gd name="T5" fmla="*/ 35 h 50"/>
                <a:gd name="T6" fmla="*/ 46 w 51"/>
                <a:gd name="T7" fmla="*/ 39 h 50"/>
                <a:gd name="T8" fmla="*/ 43 w 51"/>
                <a:gd name="T9" fmla="*/ 42 h 50"/>
                <a:gd name="T10" fmla="*/ 40 w 51"/>
                <a:gd name="T11" fmla="*/ 46 h 50"/>
                <a:gd name="T12" fmla="*/ 35 w 51"/>
                <a:gd name="T13" fmla="*/ 48 h 50"/>
                <a:gd name="T14" fmla="*/ 31 w 51"/>
                <a:gd name="T15" fmla="*/ 49 h 50"/>
                <a:gd name="T16" fmla="*/ 26 w 51"/>
                <a:gd name="T17" fmla="*/ 50 h 50"/>
                <a:gd name="T18" fmla="*/ 20 w 51"/>
                <a:gd name="T19" fmla="*/ 49 h 50"/>
                <a:gd name="T20" fmla="*/ 16 w 51"/>
                <a:gd name="T21" fmla="*/ 48 h 50"/>
                <a:gd name="T22" fmla="*/ 11 w 51"/>
                <a:gd name="T23" fmla="*/ 46 h 50"/>
                <a:gd name="T24" fmla="*/ 8 w 51"/>
                <a:gd name="T25" fmla="*/ 42 h 50"/>
                <a:gd name="T26" fmla="*/ 5 w 51"/>
                <a:gd name="T27" fmla="*/ 39 h 50"/>
                <a:gd name="T28" fmla="*/ 2 w 51"/>
                <a:gd name="T29" fmla="*/ 35 h 50"/>
                <a:gd name="T30" fmla="*/ 1 w 51"/>
                <a:gd name="T31" fmla="*/ 30 h 50"/>
                <a:gd name="T32" fmla="*/ 0 w 51"/>
                <a:gd name="T33" fmla="*/ 24 h 50"/>
                <a:gd name="T34" fmla="*/ 1 w 51"/>
                <a:gd name="T35" fmla="*/ 20 h 50"/>
                <a:gd name="T36" fmla="*/ 2 w 51"/>
                <a:gd name="T37" fmla="*/ 15 h 50"/>
                <a:gd name="T38" fmla="*/ 5 w 51"/>
                <a:gd name="T39" fmla="*/ 11 h 50"/>
                <a:gd name="T40" fmla="*/ 8 w 51"/>
                <a:gd name="T41" fmla="*/ 7 h 50"/>
                <a:gd name="T42" fmla="*/ 11 w 51"/>
                <a:gd name="T43" fmla="*/ 4 h 50"/>
                <a:gd name="T44" fmla="*/ 16 w 51"/>
                <a:gd name="T45" fmla="*/ 2 h 50"/>
                <a:gd name="T46" fmla="*/ 20 w 51"/>
                <a:gd name="T47" fmla="*/ 1 h 50"/>
                <a:gd name="T48" fmla="*/ 26 w 51"/>
                <a:gd name="T49" fmla="*/ 0 h 50"/>
                <a:gd name="T50" fmla="*/ 31 w 51"/>
                <a:gd name="T51" fmla="*/ 1 h 50"/>
                <a:gd name="T52" fmla="*/ 35 w 51"/>
                <a:gd name="T53" fmla="*/ 2 h 50"/>
                <a:gd name="T54" fmla="*/ 40 w 51"/>
                <a:gd name="T55" fmla="*/ 4 h 50"/>
                <a:gd name="T56" fmla="*/ 43 w 51"/>
                <a:gd name="T57" fmla="*/ 7 h 50"/>
                <a:gd name="T58" fmla="*/ 46 w 51"/>
                <a:gd name="T59" fmla="*/ 11 h 50"/>
                <a:gd name="T60" fmla="*/ 49 w 51"/>
                <a:gd name="T61" fmla="*/ 15 h 50"/>
                <a:gd name="T62" fmla="*/ 50 w 51"/>
                <a:gd name="T63" fmla="*/ 20 h 50"/>
                <a:gd name="T64" fmla="*/ 51 w 51"/>
                <a:gd name="T65" fmla="*/ 2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" h="50">
                  <a:moveTo>
                    <a:pt x="51" y="24"/>
                  </a:moveTo>
                  <a:lnTo>
                    <a:pt x="50" y="30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3" y="42"/>
                  </a:lnTo>
                  <a:lnTo>
                    <a:pt x="40" y="46"/>
                  </a:lnTo>
                  <a:lnTo>
                    <a:pt x="35" y="48"/>
                  </a:lnTo>
                  <a:lnTo>
                    <a:pt x="31" y="49"/>
                  </a:lnTo>
                  <a:lnTo>
                    <a:pt x="26" y="50"/>
                  </a:lnTo>
                  <a:lnTo>
                    <a:pt x="20" y="49"/>
                  </a:lnTo>
                  <a:lnTo>
                    <a:pt x="16" y="48"/>
                  </a:lnTo>
                  <a:lnTo>
                    <a:pt x="11" y="46"/>
                  </a:lnTo>
                  <a:lnTo>
                    <a:pt x="8" y="42"/>
                  </a:lnTo>
                  <a:lnTo>
                    <a:pt x="5" y="39"/>
                  </a:lnTo>
                  <a:lnTo>
                    <a:pt x="2" y="35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1" y="20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8" y="7"/>
                  </a:lnTo>
                  <a:lnTo>
                    <a:pt x="11" y="4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5" y="2"/>
                  </a:lnTo>
                  <a:lnTo>
                    <a:pt x="40" y="4"/>
                  </a:lnTo>
                  <a:lnTo>
                    <a:pt x="43" y="7"/>
                  </a:lnTo>
                  <a:lnTo>
                    <a:pt x="46" y="11"/>
                  </a:lnTo>
                  <a:lnTo>
                    <a:pt x="49" y="15"/>
                  </a:lnTo>
                  <a:lnTo>
                    <a:pt x="50" y="20"/>
                  </a:lnTo>
                  <a:lnTo>
                    <a:pt x="5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0"/>
            <p:cNvSpPr>
              <a:spLocks/>
            </p:cNvSpPr>
            <p:nvPr/>
          </p:nvSpPr>
          <p:spPr bwMode="auto">
            <a:xfrm>
              <a:off x="1004888" y="2689225"/>
              <a:ext cx="11113" cy="11113"/>
            </a:xfrm>
            <a:custGeom>
              <a:avLst/>
              <a:gdLst>
                <a:gd name="T0" fmla="*/ 50 w 50"/>
                <a:gd name="T1" fmla="*/ 24 h 49"/>
                <a:gd name="T2" fmla="*/ 50 w 50"/>
                <a:gd name="T3" fmla="*/ 30 h 49"/>
                <a:gd name="T4" fmla="*/ 47 w 50"/>
                <a:gd name="T5" fmla="*/ 35 h 49"/>
                <a:gd name="T6" fmla="*/ 45 w 50"/>
                <a:gd name="T7" fmla="*/ 39 h 49"/>
                <a:gd name="T8" fmla="*/ 43 w 50"/>
                <a:gd name="T9" fmla="*/ 42 h 49"/>
                <a:gd name="T10" fmla="*/ 38 w 50"/>
                <a:gd name="T11" fmla="*/ 46 h 49"/>
                <a:gd name="T12" fmla="*/ 35 w 50"/>
                <a:gd name="T13" fmla="*/ 48 h 49"/>
                <a:gd name="T14" fmla="*/ 29 w 50"/>
                <a:gd name="T15" fmla="*/ 49 h 49"/>
                <a:gd name="T16" fmla="*/ 25 w 50"/>
                <a:gd name="T17" fmla="*/ 49 h 49"/>
                <a:gd name="T18" fmla="*/ 19 w 50"/>
                <a:gd name="T19" fmla="*/ 49 h 49"/>
                <a:gd name="T20" fmla="*/ 15 w 50"/>
                <a:gd name="T21" fmla="*/ 48 h 49"/>
                <a:gd name="T22" fmla="*/ 11 w 50"/>
                <a:gd name="T23" fmla="*/ 46 h 49"/>
                <a:gd name="T24" fmla="*/ 7 w 50"/>
                <a:gd name="T25" fmla="*/ 42 h 49"/>
                <a:gd name="T26" fmla="*/ 5 w 50"/>
                <a:gd name="T27" fmla="*/ 39 h 49"/>
                <a:gd name="T28" fmla="*/ 2 w 50"/>
                <a:gd name="T29" fmla="*/ 35 h 49"/>
                <a:gd name="T30" fmla="*/ 0 w 50"/>
                <a:gd name="T31" fmla="*/ 30 h 49"/>
                <a:gd name="T32" fmla="*/ 0 w 50"/>
                <a:gd name="T33" fmla="*/ 24 h 49"/>
                <a:gd name="T34" fmla="*/ 0 w 50"/>
                <a:gd name="T35" fmla="*/ 20 h 49"/>
                <a:gd name="T36" fmla="*/ 2 w 50"/>
                <a:gd name="T37" fmla="*/ 15 h 49"/>
                <a:gd name="T38" fmla="*/ 5 w 50"/>
                <a:gd name="T39" fmla="*/ 11 h 49"/>
                <a:gd name="T40" fmla="*/ 7 w 50"/>
                <a:gd name="T41" fmla="*/ 7 h 49"/>
                <a:gd name="T42" fmla="*/ 11 w 50"/>
                <a:gd name="T43" fmla="*/ 4 h 49"/>
                <a:gd name="T44" fmla="*/ 15 w 50"/>
                <a:gd name="T45" fmla="*/ 2 h 49"/>
                <a:gd name="T46" fmla="*/ 19 w 50"/>
                <a:gd name="T47" fmla="*/ 1 h 49"/>
                <a:gd name="T48" fmla="*/ 25 w 50"/>
                <a:gd name="T49" fmla="*/ 0 h 49"/>
                <a:gd name="T50" fmla="*/ 29 w 50"/>
                <a:gd name="T51" fmla="*/ 1 h 49"/>
                <a:gd name="T52" fmla="*/ 35 w 50"/>
                <a:gd name="T53" fmla="*/ 2 h 49"/>
                <a:gd name="T54" fmla="*/ 38 w 50"/>
                <a:gd name="T55" fmla="*/ 4 h 49"/>
                <a:gd name="T56" fmla="*/ 43 w 50"/>
                <a:gd name="T57" fmla="*/ 7 h 49"/>
                <a:gd name="T58" fmla="*/ 45 w 50"/>
                <a:gd name="T59" fmla="*/ 11 h 49"/>
                <a:gd name="T60" fmla="*/ 47 w 50"/>
                <a:gd name="T61" fmla="*/ 15 h 49"/>
                <a:gd name="T62" fmla="*/ 50 w 50"/>
                <a:gd name="T63" fmla="*/ 20 h 49"/>
                <a:gd name="T64" fmla="*/ 50 w 50"/>
                <a:gd name="T65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" h="49">
                  <a:moveTo>
                    <a:pt x="50" y="24"/>
                  </a:moveTo>
                  <a:lnTo>
                    <a:pt x="50" y="30"/>
                  </a:lnTo>
                  <a:lnTo>
                    <a:pt x="47" y="35"/>
                  </a:lnTo>
                  <a:lnTo>
                    <a:pt x="45" y="39"/>
                  </a:lnTo>
                  <a:lnTo>
                    <a:pt x="43" y="42"/>
                  </a:lnTo>
                  <a:lnTo>
                    <a:pt x="38" y="46"/>
                  </a:lnTo>
                  <a:lnTo>
                    <a:pt x="35" y="48"/>
                  </a:lnTo>
                  <a:lnTo>
                    <a:pt x="29" y="49"/>
                  </a:ln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1" y="46"/>
                  </a:lnTo>
                  <a:lnTo>
                    <a:pt x="7" y="42"/>
                  </a:lnTo>
                  <a:lnTo>
                    <a:pt x="5" y="39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9" y="1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5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50" y="20"/>
                  </a:lnTo>
                  <a:lnTo>
                    <a:pt x="5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Freeform 78"/>
          <p:cNvSpPr>
            <a:spLocks noEditPoints="1"/>
          </p:cNvSpPr>
          <p:nvPr userDrawn="1"/>
        </p:nvSpPr>
        <p:spPr bwMode="auto">
          <a:xfrm>
            <a:off x="6618613" y="3709484"/>
            <a:ext cx="314470" cy="314470"/>
          </a:xfrm>
          <a:custGeom>
            <a:avLst/>
            <a:gdLst>
              <a:gd name="T0" fmla="*/ 666 w 800"/>
              <a:gd name="T1" fmla="*/ 17 h 800"/>
              <a:gd name="T2" fmla="*/ 570 w 800"/>
              <a:gd name="T3" fmla="*/ 1 h 800"/>
              <a:gd name="T4" fmla="*/ 495 w 800"/>
              <a:gd name="T5" fmla="*/ 27 h 800"/>
              <a:gd name="T6" fmla="*/ 347 w 800"/>
              <a:gd name="T7" fmla="*/ 171 h 800"/>
              <a:gd name="T8" fmla="*/ 79 w 800"/>
              <a:gd name="T9" fmla="*/ 441 h 800"/>
              <a:gd name="T10" fmla="*/ 1 w 800"/>
              <a:gd name="T11" fmla="*/ 697 h 800"/>
              <a:gd name="T12" fmla="*/ 4 w 800"/>
              <a:gd name="T13" fmla="*/ 738 h 800"/>
              <a:gd name="T14" fmla="*/ 25 w 800"/>
              <a:gd name="T15" fmla="*/ 775 h 800"/>
              <a:gd name="T16" fmla="*/ 61 w 800"/>
              <a:gd name="T17" fmla="*/ 797 h 800"/>
              <a:gd name="T18" fmla="*/ 116 w 800"/>
              <a:gd name="T19" fmla="*/ 796 h 800"/>
              <a:gd name="T20" fmla="*/ 371 w 800"/>
              <a:gd name="T21" fmla="*/ 715 h 800"/>
              <a:gd name="T22" fmla="*/ 791 w 800"/>
              <a:gd name="T23" fmla="*/ 270 h 800"/>
              <a:gd name="T24" fmla="*/ 798 w 800"/>
              <a:gd name="T25" fmla="*/ 183 h 800"/>
              <a:gd name="T26" fmla="*/ 761 w 800"/>
              <a:gd name="T27" fmla="*/ 95 h 800"/>
              <a:gd name="T28" fmla="*/ 394 w 800"/>
              <a:gd name="T29" fmla="*/ 562 h 800"/>
              <a:gd name="T30" fmla="*/ 625 w 800"/>
              <a:gd name="T31" fmla="*/ 327 h 800"/>
              <a:gd name="T32" fmla="*/ 617 w 800"/>
              <a:gd name="T33" fmla="*/ 384 h 800"/>
              <a:gd name="T34" fmla="*/ 595 w 800"/>
              <a:gd name="T35" fmla="*/ 419 h 800"/>
              <a:gd name="T36" fmla="*/ 401 w 800"/>
              <a:gd name="T37" fmla="*/ 604 h 800"/>
              <a:gd name="T38" fmla="*/ 346 w 800"/>
              <a:gd name="T39" fmla="*/ 474 h 800"/>
              <a:gd name="T40" fmla="*/ 285 w 800"/>
              <a:gd name="T41" fmla="*/ 427 h 800"/>
              <a:gd name="T42" fmla="*/ 577 w 800"/>
              <a:gd name="T43" fmla="*/ 224 h 800"/>
              <a:gd name="T44" fmla="*/ 370 w 800"/>
              <a:gd name="T45" fmla="*/ 507 h 800"/>
              <a:gd name="T46" fmla="*/ 191 w 800"/>
              <a:gd name="T47" fmla="*/ 400 h 800"/>
              <a:gd name="T48" fmla="*/ 436 w 800"/>
              <a:gd name="T49" fmla="*/ 178 h 800"/>
              <a:gd name="T50" fmla="*/ 263 w 800"/>
              <a:gd name="T51" fmla="*/ 414 h 800"/>
              <a:gd name="T52" fmla="*/ 72 w 800"/>
              <a:gd name="T53" fmla="*/ 748 h 800"/>
              <a:gd name="T54" fmla="*/ 51 w 800"/>
              <a:gd name="T55" fmla="*/ 720 h 800"/>
              <a:gd name="T56" fmla="*/ 89 w 800"/>
              <a:gd name="T57" fmla="*/ 603 h 800"/>
              <a:gd name="T58" fmla="*/ 143 w 800"/>
              <a:gd name="T59" fmla="*/ 623 h 800"/>
              <a:gd name="T60" fmla="*/ 185 w 800"/>
              <a:gd name="T61" fmla="*/ 668 h 800"/>
              <a:gd name="T62" fmla="*/ 197 w 800"/>
              <a:gd name="T63" fmla="*/ 723 h 800"/>
              <a:gd name="T64" fmla="*/ 215 w 800"/>
              <a:gd name="T65" fmla="*/ 679 h 800"/>
              <a:gd name="T66" fmla="*/ 180 w 800"/>
              <a:gd name="T67" fmla="*/ 620 h 800"/>
              <a:gd name="T68" fmla="*/ 124 w 800"/>
              <a:gd name="T69" fmla="*/ 585 h 800"/>
              <a:gd name="T70" fmla="*/ 115 w 800"/>
              <a:gd name="T71" fmla="*/ 478 h 800"/>
              <a:gd name="T72" fmla="*/ 162 w 800"/>
              <a:gd name="T73" fmla="*/ 452 h 800"/>
              <a:gd name="T74" fmla="*/ 222 w 800"/>
              <a:gd name="T75" fmla="*/ 454 h 800"/>
              <a:gd name="T76" fmla="*/ 281 w 800"/>
              <a:gd name="T77" fmla="*/ 481 h 800"/>
              <a:gd name="T78" fmla="*/ 328 w 800"/>
              <a:gd name="T79" fmla="*/ 534 h 800"/>
              <a:gd name="T80" fmla="*/ 350 w 800"/>
              <a:gd name="T81" fmla="*/ 597 h 800"/>
              <a:gd name="T82" fmla="*/ 343 w 800"/>
              <a:gd name="T83" fmla="*/ 657 h 800"/>
              <a:gd name="T84" fmla="*/ 314 w 800"/>
              <a:gd name="T85" fmla="*/ 692 h 800"/>
              <a:gd name="T86" fmla="*/ 676 w 800"/>
              <a:gd name="T87" fmla="*/ 320 h 800"/>
              <a:gd name="T88" fmla="*/ 647 w 800"/>
              <a:gd name="T89" fmla="*/ 233 h 800"/>
              <a:gd name="T90" fmla="*/ 579 w 800"/>
              <a:gd name="T91" fmla="*/ 161 h 800"/>
              <a:gd name="T92" fmla="*/ 483 w 800"/>
              <a:gd name="T93" fmla="*/ 125 h 800"/>
              <a:gd name="T94" fmla="*/ 532 w 800"/>
              <a:gd name="T95" fmla="*/ 63 h 800"/>
              <a:gd name="T96" fmla="*/ 586 w 800"/>
              <a:gd name="T97" fmla="*/ 50 h 800"/>
              <a:gd name="T98" fmla="*/ 660 w 800"/>
              <a:gd name="T99" fmla="*/ 71 h 800"/>
              <a:gd name="T100" fmla="*/ 720 w 800"/>
              <a:gd name="T101" fmla="*/ 124 h 800"/>
              <a:gd name="T102" fmla="*/ 748 w 800"/>
              <a:gd name="T103" fmla="*/ 190 h 800"/>
              <a:gd name="T104" fmla="*/ 743 w 800"/>
              <a:gd name="T105" fmla="*/ 25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00" h="800">
                <a:moveTo>
                  <a:pt x="736" y="64"/>
                </a:moveTo>
                <a:lnTo>
                  <a:pt x="719" y="50"/>
                </a:lnTo>
                <a:lnTo>
                  <a:pt x="702" y="37"/>
                </a:lnTo>
                <a:lnTo>
                  <a:pt x="684" y="26"/>
                </a:lnTo>
                <a:lnTo>
                  <a:pt x="666" y="17"/>
                </a:lnTo>
                <a:lnTo>
                  <a:pt x="647" y="10"/>
                </a:lnTo>
                <a:lnTo>
                  <a:pt x="626" y="4"/>
                </a:lnTo>
                <a:lnTo>
                  <a:pt x="606" y="1"/>
                </a:lnTo>
                <a:lnTo>
                  <a:pt x="586" y="0"/>
                </a:lnTo>
                <a:lnTo>
                  <a:pt x="570" y="1"/>
                </a:lnTo>
                <a:lnTo>
                  <a:pt x="553" y="3"/>
                </a:lnTo>
                <a:lnTo>
                  <a:pt x="537" y="7"/>
                </a:lnTo>
                <a:lnTo>
                  <a:pt x="523" y="12"/>
                </a:lnTo>
                <a:lnTo>
                  <a:pt x="508" y="19"/>
                </a:lnTo>
                <a:lnTo>
                  <a:pt x="495" y="27"/>
                </a:lnTo>
                <a:lnTo>
                  <a:pt x="481" y="36"/>
                </a:lnTo>
                <a:lnTo>
                  <a:pt x="470" y="47"/>
                </a:lnTo>
                <a:lnTo>
                  <a:pt x="348" y="170"/>
                </a:lnTo>
                <a:lnTo>
                  <a:pt x="347" y="170"/>
                </a:lnTo>
                <a:lnTo>
                  <a:pt x="347" y="171"/>
                </a:lnTo>
                <a:lnTo>
                  <a:pt x="346" y="171"/>
                </a:lnTo>
                <a:lnTo>
                  <a:pt x="346" y="171"/>
                </a:lnTo>
                <a:lnTo>
                  <a:pt x="346" y="171"/>
                </a:lnTo>
                <a:lnTo>
                  <a:pt x="88" y="432"/>
                </a:lnTo>
                <a:lnTo>
                  <a:pt x="79" y="441"/>
                </a:lnTo>
                <a:lnTo>
                  <a:pt x="72" y="451"/>
                </a:lnTo>
                <a:lnTo>
                  <a:pt x="67" y="463"/>
                </a:lnTo>
                <a:lnTo>
                  <a:pt x="62" y="474"/>
                </a:lnTo>
                <a:lnTo>
                  <a:pt x="4" y="687"/>
                </a:lnTo>
                <a:lnTo>
                  <a:pt x="1" y="697"/>
                </a:lnTo>
                <a:lnTo>
                  <a:pt x="0" y="713"/>
                </a:lnTo>
                <a:lnTo>
                  <a:pt x="0" y="713"/>
                </a:lnTo>
                <a:lnTo>
                  <a:pt x="0" y="722"/>
                </a:lnTo>
                <a:lnTo>
                  <a:pt x="1" y="731"/>
                </a:lnTo>
                <a:lnTo>
                  <a:pt x="4" y="738"/>
                </a:lnTo>
                <a:lnTo>
                  <a:pt x="7" y="748"/>
                </a:lnTo>
                <a:lnTo>
                  <a:pt x="10" y="754"/>
                </a:lnTo>
                <a:lnTo>
                  <a:pt x="15" y="762"/>
                </a:lnTo>
                <a:lnTo>
                  <a:pt x="19" y="769"/>
                </a:lnTo>
                <a:lnTo>
                  <a:pt x="25" y="775"/>
                </a:lnTo>
                <a:lnTo>
                  <a:pt x="32" y="780"/>
                </a:lnTo>
                <a:lnTo>
                  <a:pt x="39" y="786"/>
                </a:lnTo>
                <a:lnTo>
                  <a:pt x="45" y="790"/>
                </a:lnTo>
                <a:lnTo>
                  <a:pt x="53" y="794"/>
                </a:lnTo>
                <a:lnTo>
                  <a:pt x="61" y="797"/>
                </a:lnTo>
                <a:lnTo>
                  <a:pt x="70" y="799"/>
                </a:lnTo>
                <a:lnTo>
                  <a:pt x="79" y="800"/>
                </a:lnTo>
                <a:lnTo>
                  <a:pt x="88" y="800"/>
                </a:lnTo>
                <a:lnTo>
                  <a:pt x="105" y="798"/>
                </a:lnTo>
                <a:lnTo>
                  <a:pt x="116" y="796"/>
                </a:lnTo>
                <a:lnTo>
                  <a:pt x="329" y="740"/>
                </a:lnTo>
                <a:lnTo>
                  <a:pt x="340" y="736"/>
                </a:lnTo>
                <a:lnTo>
                  <a:pt x="352" y="729"/>
                </a:lnTo>
                <a:lnTo>
                  <a:pt x="362" y="723"/>
                </a:lnTo>
                <a:lnTo>
                  <a:pt x="371" y="715"/>
                </a:lnTo>
                <a:lnTo>
                  <a:pt x="752" y="330"/>
                </a:lnTo>
                <a:lnTo>
                  <a:pt x="765" y="316"/>
                </a:lnTo>
                <a:lnTo>
                  <a:pt x="775" y="302"/>
                </a:lnTo>
                <a:lnTo>
                  <a:pt x="784" y="286"/>
                </a:lnTo>
                <a:lnTo>
                  <a:pt x="791" y="270"/>
                </a:lnTo>
                <a:lnTo>
                  <a:pt x="795" y="253"/>
                </a:lnTo>
                <a:lnTo>
                  <a:pt x="799" y="236"/>
                </a:lnTo>
                <a:lnTo>
                  <a:pt x="800" y="218"/>
                </a:lnTo>
                <a:lnTo>
                  <a:pt x="800" y="201"/>
                </a:lnTo>
                <a:lnTo>
                  <a:pt x="798" y="183"/>
                </a:lnTo>
                <a:lnTo>
                  <a:pt x="794" y="165"/>
                </a:lnTo>
                <a:lnTo>
                  <a:pt x="789" y="147"/>
                </a:lnTo>
                <a:lnTo>
                  <a:pt x="781" y="129"/>
                </a:lnTo>
                <a:lnTo>
                  <a:pt x="773" y="112"/>
                </a:lnTo>
                <a:lnTo>
                  <a:pt x="761" y="95"/>
                </a:lnTo>
                <a:lnTo>
                  <a:pt x="749" y="80"/>
                </a:lnTo>
                <a:lnTo>
                  <a:pt x="736" y="64"/>
                </a:lnTo>
                <a:close/>
                <a:moveTo>
                  <a:pt x="400" y="595"/>
                </a:moveTo>
                <a:lnTo>
                  <a:pt x="398" y="579"/>
                </a:lnTo>
                <a:lnTo>
                  <a:pt x="394" y="562"/>
                </a:lnTo>
                <a:lnTo>
                  <a:pt x="389" y="546"/>
                </a:lnTo>
                <a:lnTo>
                  <a:pt x="382" y="529"/>
                </a:lnTo>
                <a:lnTo>
                  <a:pt x="618" y="293"/>
                </a:lnTo>
                <a:lnTo>
                  <a:pt x="623" y="311"/>
                </a:lnTo>
                <a:lnTo>
                  <a:pt x="625" y="327"/>
                </a:lnTo>
                <a:lnTo>
                  <a:pt x="626" y="344"/>
                </a:lnTo>
                <a:lnTo>
                  <a:pt x="624" y="361"/>
                </a:lnTo>
                <a:lnTo>
                  <a:pt x="622" y="369"/>
                </a:lnTo>
                <a:lnTo>
                  <a:pt x="620" y="377"/>
                </a:lnTo>
                <a:lnTo>
                  <a:pt x="617" y="384"/>
                </a:lnTo>
                <a:lnTo>
                  <a:pt x="614" y="392"/>
                </a:lnTo>
                <a:lnTo>
                  <a:pt x="609" y="398"/>
                </a:lnTo>
                <a:lnTo>
                  <a:pt x="605" y="405"/>
                </a:lnTo>
                <a:lnTo>
                  <a:pt x="600" y="412"/>
                </a:lnTo>
                <a:lnTo>
                  <a:pt x="595" y="419"/>
                </a:lnTo>
                <a:lnTo>
                  <a:pt x="594" y="419"/>
                </a:lnTo>
                <a:lnTo>
                  <a:pt x="594" y="419"/>
                </a:lnTo>
                <a:lnTo>
                  <a:pt x="594" y="419"/>
                </a:lnTo>
                <a:lnTo>
                  <a:pt x="401" y="613"/>
                </a:lnTo>
                <a:lnTo>
                  <a:pt x="401" y="604"/>
                </a:lnTo>
                <a:lnTo>
                  <a:pt x="400" y="595"/>
                </a:lnTo>
                <a:close/>
                <a:moveTo>
                  <a:pt x="370" y="507"/>
                </a:moveTo>
                <a:lnTo>
                  <a:pt x="363" y="495"/>
                </a:lnTo>
                <a:lnTo>
                  <a:pt x="355" y="484"/>
                </a:lnTo>
                <a:lnTo>
                  <a:pt x="346" y="474"/>
                </a:lnTo>
                <a:lnTo>
                  <a:pt x="337" y="464"/>
                </a:lnTo>
                <a:lnTo>
                  <a:pt x="325" y="452"/>
                </a:lnTo>
                <a:lnTo>
                  <a:pt x="312" y="442"/>
                </a:lnTo>
                <a:lnTo>
                  <a:pt x="300" y="434"/>
                </a:lnTo>
                <a:lnTo>
                  <a:pt x="285" y="427"/>
                </a:lnTo>
                <a:lnTo>
                  <a:pt x="524" y="188"/>
                </a:lnTo>
                <a:lnTo>
                  <a:pt x="539" y="195"/>
                </a:lnTo>
                <a:lnTo>
                  <a:pt x="551" y="202"/>
                </a:lnTo>
                <a:lnTo>
                  <a:pt x="564" y="213"/>
                </a:lnTo>
                <a:lnTo>
                  <a:pt x="577" y="224"/>
                </a:lnTo>
                <a:lnTo>
                  <a:pt x="586" y="234"/>
                </a:lnTo>
                <a:lnTo>
                  <a:pt x="595" y="245"/>
                </a:lnTo>
                <a:lnTo>
                  <a:pt x="602" y="257"/>
                </a:lnTo>
                <a:lnTo>
                  <a:pt x="608" y="268"/>
                </a:lnTo>
                <a:lnTo>
                  <a:pt x="370" y="507"/>
                </a:lnTo>
                <a:close/>
                <a:moveTo>
                  <a:pt x="263" y="414"/>
                </a:moveTo>
                <a:lnTo>
                  <a:pt x="245" y="409"/>
                </a:lnTo>
                <a:lnTo>
                  <a:pt x="227" y="403"/>
                </a:lnTo>
                <a:lnTo>
                  <a:pt x="209" y="401"/>
                </a:lnTo>
                <a:lnTo>
                  <a:pt x="191" y="400"/>
                </a:lnTo>
                <a:lnTo>
                  <a:pt x="383" y="205"/>
                </a:lnTo>
                <a:lnTo>
                  <a:pt x="394" y="196"/>
                </a:lnTo>
                <a:lnTo>
                  <a:pt x="408" y="188"/>
                </a:lnTo>
                <a:lnTo>
                  <a:pt x="421" y="181"/>
                </a:lnTo>
                <a:lnTo>
                  <a:pt x="436" y="178"/>
                </a:lnTo>
                <a:lnTo>
                  <a:pt x="451" y="174"/>
                </a:lnTo>
                <a:lnTo>
                  <a:pt x="466" y="174"/>
                </a:lnTo>
                <a:lnTo>
                  <a:pt x="482" y="175"/>
                </a:lnTo>
                <a:lnTo>
                  <a:pt x="498" y="179"/>
                </a:lnTo>
                <a:lnTo>
                  <a:pt x="263" y="414"/>
                </a:lnTo>
                <a:close/>
                <a:moveTo>
                  <a:pt x="104" y="748"/>
                </a:moveTo>
                <a:lnTo>
                  <a:pt x="97" y="749"/>
                </a:lnTo>
                <a:lnTo>
                  <a:pt x="87" y="751"/>
                </a:lnTo>
                <a:lnTo>
                  <a:pt x="80" y="750"/>
                </a:lnTo>
                <a:lnTo>
                  <a:pt x="72" y="748"/>
                </a:lnTo>
                <a:lnTo>
                  <a:pt x="67" y="744"/>
                </a:lnTo>
                <a:lnTo>
                  <a:pt x="61" y="740"/>
                </a:lnTo>
                <a:lnTo>
                  <a:pt x="57" y="734"/>
                </a:lnTo>
                <a:lnTo>
                  <a:pt x="53" y="727"/>
                </a:lnTo>
                <a:lnTo>
                  <a:pt x="51" y="720"/>
                </a:lnTo>
                <a:lnTo>
                  <a:pt x="50" y="713"/>
                </a:lnTo>
                <a:lnTo>
                  <a:pt x="51" y="706"/>
                </a:lnTo>
                <a:lnTo>
                  <a:pt x="52" y="699"/>
                </a:lnTo>
                <a:lnTo>
                  <a:pt x="79" y="603"/>
                </a:lnTo>
                <a:lnTo>
                  <a:pt x="89" y="603"/>
                </a:lnTo>
                <a:lnTo>
                  <a:pt x="100" y="606"/>
                </a:lnTo>
                <a:lnTo>
                  <a:pt x="112" y="608"/>
                </a:lnTo>
                <a:lnTo>
                  <a:pt x="122" y="611"/>
                </a:lnTo>
                <a:lnTo>
                  <a:pt x="133" y="616"/>
                </a:lnTo>
                <a:lnTo>
                  <a:pt x="143" y="623"/>
                </a:lnTo>
                <a:lnTo>
                  <a:pt x="153" y="629"/>
                </a:lnTo>
                <a:lnTo>
                  <a:pt x="162" y="638"/>
                </a:lnTo>
                <a:lnTo>
                  <a:pt x="171" y="647"/>
                </a:lnTo>
                <a:lnTo>
                  <a:pt x="178" y="657"/>
                </a:lnTo>
                <a:lnTo>
                  <a:pt x="185" y="668"/>
                </a:lnTo>
                <a:lnTo>
                  <a:pt x="189" y="679"/>
                </a:lnTo>
                <a:lnTo>
                  <a:pt x="193" y="690"/>
                </a:lnTo>
                <a:lnTo>
                  <a:pt x="196" y="701"/>
                </a:lnTo>
                <a:lnTo>
                  <a:pt x="197" y="711"/>
                </a:lnTo>
                <a:lnTo>
                  <a:pt x="197" y="723"/>
                </a:lnTo>
                <a:lnTo>
                  <a:pt x="104" y="748"/>
                </a:lnTo>
                <a:close/>
                <a:moveTo>
                  <a:pt x="222" y="716"/>
                </a:moveTo>
                <a:lnTo>
                  <a:pt x="221" y="704"/>
                </a:lnTo>
                <a:lnTo>
                  <a:pt x="219" y="691"/>
                </a:lnTo>
                <a:lnTo>
                  <a:pt x="215" y="679"/>
                </a:lnTo>
                <a:lnTo>
                  <a:pt x="211" y="666"/>
                </a:lnTo>
                <a:lnTo>
                  <a:pt x="205" y="654"/>
                </a:lnTo>
                <a:lnTo>
                  <a:pt x="198" y="643"/>
                </a:lnTo>
                <a:lnTo>
                  <a:pt x="189" y="632"/>
                </a:lnTo>
                <a:lnTo>
                  <a:pt x="180" y="620"/>
                </a:lnTo>
                <a:lnTo>
                  <a:pt x="170" y="611"/>
                </a:lnTo>
                <a:lnTo>
                  <a:pt x="159" y="603"/>
                </a:lnTo>
                <a:lnTo>
                  <a:pt x="148" y="595"/>
                </a:lnTo>
                <a:lnTo>
                  <a:pt x="135" y="590"/>
                </a:lnTo>
                <a:lnTo>
                  <a:pt x="124" y="585"/>
                </a:lnTo>
                <a:lnTo>
                  <a:pt x="112" y="581"/>
                </a:lnTo>
                <a:lnTo>
                  <a:pt x="98" y="579"/>
                </a:lnTo>
                <a:lnTo>
                  <a:pt x="86" y="577"/>
                </a:lnTo>
                <a:lnTo>
                  <a:pt x="111" y="487"/>
                </a:lnTo>
                <a:lnTo>
                  <a:pt x="115" y="478"/>
                </a:lnTo>
                <a:lnTo>
                  <a:pt x="121" y="470"/>
                </a:lnTo>
                <a:lnTo>
                  <a:pt x="130" y="465"/>
                </a:lnTo>
                <a:lnTo>
                  <a:pt x="141" y="459"/>
                </a:lnTo>
                <a:lnTo>
                  <a:pt x="151" y="455"/>
                </a:lnTo>
                <a:lnTo>
                  <a:pt x="162" y="452"/>
                </a:lnTo>
                <a:lnTo>
                  <a:pt x="174" y="450"/>
                </a:lnTo>
                <a:lnTo>
                  <a:pt x="186" y="449"/>
                </a:lnTo>
                <a:lnTo>
                  <a:pt x="197" y="450"/>
                </a:lnTo>
                <a:lnTo>
                  <a:pt x="210" y="451"/>
                </a:lnTo>
                <a:lnTo>
                  <a:pt x="222" y="454"/>
                </a:lnTo>
                <a:lnTo>
                  <a:pt x="233" y="457"/>
                </a:lnTo>
                <a:lnTo>
                  <a:pt x="246" y="461"/>
                </a:lnTo>
                <a:lnTo>
                  <a:pt x="258" y="467"/>
                </a:lnTo>
                <a:lnTo>
                  <a:pt x="269" y="473"/>
                </a:lnTo>
                <a:lnTo>
                  <a:pt x="281" y="481"/>
                </a:lnTo>
                <a:lnTo>
                  <a:pt x="291" y="490"/>
                </a:lnTo>
                <a:lnTo>
                  <a:pt x="301" y="499"/>
                </a:lnTo>
                <a:lnTo>
                  <a:pt x="311" y="510"/>
                </a:lnTo>
                <a:lnTo>
                  <a:pt x="320" y="521"/>
                </a:lnTo>
                <a:lnTo>
                  <a:pt x="328" y="534"/>
                </a:lnTo>
                <a:lnTo>
                  <a:pt x="335" y="546"/>
                </a:lnTo>
                <a:lnTo>
                  <a:pt x="340" y="558"/>
                </a:lnTo>
                <a:lnTo>
                  <a:pt x="345" y="571"/>
                </a:lnTo>
                <a:lnTo>
                  <a:pt x="348" y="583"/>
                </a:lnTo>
                <a:lnTo>
                  <a:pt x="350" y="597"/>
                </a:lnTo>
                <a:lnTo>
                  <a:pt x="350" y="609"/>
                </a:lnTo>
                <a:lnTo>
                  <a:pt x="350" y="621"/>
                </a:lnTo>
                <a:lnTo>
                  <a:pt x="349" y="634"/>
                </a:lnTo>
                <a:lnTo>
                  <a:pt x="346" y="646"/>
                </a:lnTo>
                <a:lnTo>
                  <a:pt x="343" y="657"/>
                </a:lnTo>
                <a:lnTo>
                  <a:pt x="337" y="669"/>
                </a:lnTo>
                <a:lnTo>
                  <a:pt x="331" y="679"/>
                </a:lnTo>
                <a:lnTo>
                  <a:pt x="323" y="688"/>
                </a:lnTo>
                <a:lnTo>
                  <a:pt x="319" y="690"/>
                </a:lnTo>
                <a:lnTo>
                  <a:pt x="314" y="692"/>
                </a:lnTo>
                <a:lnTo>
                  <a:pt x="222" y="716"/>
                </a:lnTo>
                <a:close/>
                <a:moveTo>
                  <a:pt x="718" y="295"/>
                </a:moveTo>
                <a:lnTo>
                  <a:pt x="676" y="336"/>
                </a:lnTo>
                <a:lnTo>
                  <a:pt x="676" y="329"/>
                </a:lnTo>
                <a:lnTo>
                  <a:pt x="676" y="320"/>
                </a:lnTo>
                <a:lnTo>
                  <a:pt x="673" y="302"/>
                </a:lnTo>
                <a:lnTo>
                  <a:pt x="669" y="285"/>
                </a:lnTo>
                <a:lnTo>
                  <a:pt x="664" y="267"/>
                </a:lnTo>
                <a:lnTo>
                  <a:pt x="656" y="250"/>
                </a:lnTo>
                <a:lnTo>
                  <a:pt x="647" y="233"/>
                </a:lnTo>
                <a:lnTo>
                  <a:pt x="636" y="217"/>
                </a:lnTo>
                <a:lnTo>
                  <a:pt x="625" y="202"/>
                </a:lnTo>
                <a:lnTo>
                  <a:pt x="612" y="188"/>
                </a:lnTo>
                <a:lnTo>
                  <a:pt x="596" y="174"/>
                </a:lnTo>
                <a:lnTo>
                  <a:pt x="579" y="161"/>
                </a:lnTo>
                <a:lnTo>
                  <a:pt x="561" y="150"/>
                </a:lnTo>
                <a:lnTo>
                  <a:pt x="543" y="141"/>
                </a:lnTo>
                <a:lnTo>
                  <a:pt x="523" y="134"/>
                </a:lnTo>
                <a:lnTo>
                  <a:pt x="504" y="128"/>
                </a:lnTo>
                <a:lnTo>
                  <a:pt x="483" y="125"/>
                </a:lnTo>
                <a:lnTo>
                  <a:pt x="463" y="124"/>
                </a:lnTo>
                <a:lnTo>
                  <a:pt x="505" y="82"/>
                </a:lnTo>
                <a:lnTo>
                  <a:pt x="514" y="75"/>
                </a:lnTo>
                <a:lnTo>
                  <a:pt x="522" y="68"/>
                </a:lnTo>
                <a:lnTo>
                  <a:pt x="532" y="63"/>
                </a:lnTo>
                <a:lnTo>
                  <a:pt x="542" y="58"/>
                </a:lnTo>
                <a:lnTo>
                  <a:pt x="552" y="55"/>
                </a:lnTo>
                <a:lnTo>
                  <a:pt x="563" y="53"/>
                </a:lnTo>
                <a:lnTo>
                  <a:pt x="575" y="50"/>
                </a:lnTo>
                <a:lnTo>
                  <a:pt x="586" y="50"/>
                </a:lnTo>
                <a:lnTo>
                  <a:pt x="602" y="50"/>
                </a:lnTo>
                <a:lnTo>
                  <a:pt x="616" y="54"/>
                </a:lnTo>
                <a:lnTo>
                  <a:pt x="632" y="57"/>
                </a:lnTo>
                <a:lnTo>
                  <a:pt x="647" y="63"/>
                </a:lnTo>
                <a:lnTo>
                  <a:pt x="660" y="71"/>
                </a:lnTo>
                <a:lnTo>
                  <a:pt x="675" y="79"/>
                </a:lnTo>
                <a:lnTo>
                  <a:pt x="687" y="89"/>
                </a:lnTo>
                <a:lnTo>
                  <a:pt x="700" y="100"/>
                </a:lnTo>
                <a:lnTo>
                  <a:pt x="711" y="111"/>
                </a:lnTo>
                <a:lnTo>
                  <a:pt x="720" y="124"/>
                </a:lnTo>
                <a:lnTo>
                  <a:pt x="728" y="136"/>
                </a:lnTo>
                <a:lnTo>
                  <a:pt x="736" y="150"/>
                </a:lnTo>
                <a:lnTo>
                  <a:pt x="741" y="163"/>
                </a:lnTo>
                <a:lnTo>
                  <a:pt x="746" y="177"/>
                </a:lnTo>
                <a:lnTo>
                  <a:pt x="748" y="190"/>
                </a:lnTo>
                <a:lnTo>
                  <a:pt x="750" y="205"/>
                </a:lnTo>
                <a:lnTo>
                  <a:pt x="750" y="217"/>
                </a:lnTo>
                <a:lnTo>
                  <a:pt x="749" y="229"/>
                </a:lnTo>
                <a:lnTo>
                  <a:pt x="747" y="242"/>
                </a:lnTo>
                <a:lnTo>
                  <a:pt x="743" y="254"/>
                </a:lnTo>
                <a:lnTo>
                  <a:pt x="739" y="264"/>
                </a:lnTo>
                <a:lnTo>
                  <a:pt x="732" y="276"/>
                </a:lnTo>
                <a:lnTo>
                  <a:pt x="725" y="286"/>
                </a:lnTo>
                <a:lnTo>
                  <a:pt x="718" y="2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6619187" y="2525792"/>
            <a:ext cx="314470" cy="314470"/>
            <a:chOff x="1173163" y="3232150"/>
            <a:chExt cx="180975" cy="180975"/>
          </a:xfrm>
          <a:solidFill>
            <a:schemeClr val="bg1"/>
          </a:solidFill>
        </p:grpSpPr>
        <p:sp>
          <p:nvSpPr>
            <p:cNvPr id="55" name="Freeform 83"/>
            <p:cNvSpPr>
              <a:spLocks noEditPoints="1"/>
            </p:cNvSpPr>
            <p:nvPr/>
          </p:nvSpPr>
          <p:spPr bwMode="auto">
            <a:xfrm>
              <a:off x="1173163" y="3232150"/>
              <a:ext cx="180975" cy="180975"/>
            </a:xfrm>
            <a:custGeom>
              <a:avLst/>
              <a:gdLst>
                <a:gd name="T0" fmla="*/ 440 w 800"/>
                <a:gd name="T1" fmla="*/ 7 h 801"/>
                <a:gd name="T2" fmla="*/ 370 w 800"/>
                <a:gd name="T3" fmla="*/ 31 h 801"/>
                <a:gd name="T4" fmla="*/ 309 w 800"/>
                <a:gd name="T5" fmla="*/ 69 h 801"/>
                <a:gd name="T6" fmla="*/ 260 w 800"/>
                <a:gd name="T7" fmla="*/ 122 h 801"/>
                <a:gd name="T8" fmla="*/ 224 w 800"/>
                <a:gd name="T9" fmla="*/ 184 h 801"/>
                <a:gd name="T10" fmla="*/ 203 w 800"/>
                <a:gd name="T11" fmla="*/ 255 h 801"/>
                <a:gd name="T12" fmla="*/ 202 w 800"/>
                <a:gd name="T13" fmla="*/ 338 h 801"/>
                <a:gd name="T14" fmla="*/ 227 w 800"/>
                <a:gd name="T15" fmla="*/ 425 h 801"/>
                <a:gd name="T16" fmla="*/ 15 w 800"/>
                <a:gd name="T17" fmla="*/ 663 h 801"/>
                <a:gd name="T18" fmla="*/ 0 w 800"/>
                <a:gd name="T19" fmla="*/ 704 h 801"/>
                <a:gd name="T20" fmla="*/ 6 w 800"/>
                <a:gd name="T21" fmla="*/ 747 h 801"/>
                <a:gd name="T22" fmla="*/ 32 w 800"/>
                <a:gd name="T23" fmla="*/ 781 h 801"/>
                <a:gd name="T24" fmla="*/ 71 w 800"/>
                <a:gd name="T25" fmla="*/ 800 h 801"/>
                <a:gd name="T26" fmla="*/ 115 w 800"/>
                <a:gd name="T27" fmla="*/ 797 h 801"/>
                <a:gd name="T28" fmla="*/ 151 w 800"/>
                <a:gd name="T29" fmla="*/ 775 h 801"/>
                <a:gd name="T30" fmla="*/ 410 w 800"/>
                <a:gd name="T31" fmla="*/ 587 h 801"/>
                <a:gd name="T32" fmla="*/ 500 w 800"/>
                <a:gd name="T33" fmla="*/ 601 h 801"/>
                <a:gd name="T34" fmla="*/ 575 w 800"/>
                <a:gd name="T35" fmla="*/ 591 h 801"/>
                <a:gd name="T36" fmla="*/ 643 w 800"/>
                <a:gd name="T37" fmla="*/ 564 h 801"/>
                <a:gd name="T38" fmla="*/ 702 w 800"/>
                <a:gd name="T39" fmla="*/ 523 h 801"/>
                <a:gd name="T40" fmla="*/ 749 w 800"/>
                <a:gd name="T41" fmla="*/ 469 h 801"/>
                <a:gd name="T42" fmla="*/ 782 w 800"/>
                <a:gd name="T43" fmla="*/ 404 h 801"/>
                <a:gd name="T44" fmla="*/ 799 w 800"/>
                <a:gd name="T45" fmla="*/ 331 h 801"/>
                <a:gd name="T46" fmla="*/ 797 w 800"/>
                <a:gd name="T47" fmla="*/ 255 h 801"/>
                <a:gd name="T48" fmla="*/ 777 w 800"/>
                <a:gd name="T49" fmla="*/ 184 h 801"/>
                <a:gd name="T50" fmla="*/ 741 w 800"/>
                <a:gd name="T51" fmla="*/ 122 h 801"/>
                <a:gd name="T52" fmla="*/ 691 w 800"/>
                <a:gd name="T53" fmla="*/ 69 h 801"/>
                <a:gd name="T54" fmla="*/ 630 w 800"/>
                <a:gd name="T55" fmla="*/ 31 h 801"/>
                <a:gd name="T56" fmla="*/ 560 w 800"/>
                <a:gd name="T57" fmla="*/ 7 h 801"/>
                <a:gd name="T58" fmla="*/ 120 w 800"/>
                <a:gd name="T59" fmla="*/ 743 h 801"/>
                <a:gd name="T60" fmla="*/ 80 w 800"/>
                <a:gd name="T61" fmla="*/ 756 h 801"/>
                <a:gd name="T62" fmla="*/ 47 w 800"/>
                <a:gd name="T63" fmla="*/ 730 h 801"/>
                <a:gd name="T64" fmla="*/ 51 w 800"/>
                <a:gd name="T65" fmla="*/ 688 h 801"/>
                <a:gd name="T66" fmla="*/ 288 w 800"/>
                <a:gd name="T67" fmla="*/ 513 h 801"/>
                <a:gd name="T68" fmla="*/ 487 w 800"/>
                <a:gd name="T69" fmla="*/ 551 h 801"/>
                <a:gd name="T70" fmla="*/ 425 w 800"/>
                <a:gd name="T71" fmla="*/ 540 h 801"/>
                <a:gd name="T72" fmla="*/ 370 w 800"/>
                <a:gd name="T73" fmla="*/ 515 h 801"/>
                <a:gd name="T74" fmla="*/ 323 w 800"/>
                <a:gd name="T75" fmla="*/ 478 h 801"/>
                <a:gd name="T76" fmla="*/ 286 w 800"/>
                <a:gd name="T77" fmla="*/ 430 h 801"/>
                <a:gd name="T78" fmla="*/ 261 w 800"/>
                <a:gd name="T79" fmla="*/ 375 h 801"/>
                <a:gd name="T80" fmla="*/ 250 w 800"/>
                <a:gd name="T81" fmla="*/ 313 h 801"/>
                <a:gd name="T82" fmla="*/ 255 w 800"/>
                <a:gd name="T83" fmla="*/ 250 h 801"/>
                <a:gd name="T84" fmla="*/ 274 w 800"/>
                <a:gd name="T85" fmla="*/ 193 h 801"/>
                <a:gd name="T86" fmla="*/ 307 w 800"/>
                <a:gd name="T87" fmla="*/ 142 h 801"/>
                <a:gd name="T88" fmla="*/ 350 w 800"/>
                <a:gd name="T89" fmla="*/ 100 h 801"/>
                <a:gd name="T90" fmla="*/ 403 w 800"/>
                <a:gd name="T91" fmla="*/ 70 h 801"/>
                <a:gd name="T92" fmla="*/ 462 w 800"/>
                <a:gd name="T93" fmla="*/ 53 h 801"/>
                <a:gd name="T94" fmla="*/ 526 w 800"/>
                <a:gd name="T95" fmla="*/ 52 h 801"/>
                <a:gd name="T96" fmla="*/ 586 w 800"/>
                <a:gd name="T97" fmla="*/ 65 h 801"/>
                <a:gd name="T98" fmla="*/ 640 w 800"/>
                <a:gd name="T99" fmla="*/ 94 h 801"/>
                <a:gd name="T100" fmla="*/ 685 w 800"/>
                <a:gd name="T101" fmla="*/ 133 h 801"/>
                <a:gd name="T102" fmla="*/ 720 w 800"/>
                <a:gd name="T103" fmla="*/ 181 h 801"/>
                <a:gd name="T104" fmla="*/ 742 w 800"/>
                <a:gd name="T105" fmla="*/ 239 h 801"/>
                <a:gd name="T106" fmla="*/ 750 w 800"/>
                <a:gd name="T107" fmla="*/ 301 h 801"/>
                <a:gd name="T108" fmla="*/ 742 w 800"/>
                <a:gd name="T109" fmla="*/ 364 h 801"/>
                <a:gd name="T110" fmla="*/ 720 w 800"/>
                <a:gd name="T111" fmla="*/ 420 h 801"/>
                <a:gd name="T112" fmla="*/ 685 w 800"/>
                <a:gd name="T113" fmla="*/ 469 h 801"/>
                <a:gd name="T114" fmla="*/ 640 w 800"/>
                <a:gd name="T115" fmla="*/ 508 h 801"/>
                <a:gd name="T116" fmla="*/ 586 w 800"/>
                <a:gd name="T117" fmla="*/ 536 h 801"/>
                <a:gd name="T118" fmla="*/ 526 w 800"/>
                <a:gd name="T119" fmla="*/ 55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00" h="801">
                  <a:moveTo>
                    <a:pt x="500" y="0"/>
                  </a:moveTo>
                  <a:lnTo>
                    <a:pt x="485" y="1"/>
                  </a:lnTo>
                  <a:lnTo>
                    <a:pt x="469" y="2"/>
                  </a:lnTo>
                  <a:lnTo>
                    <a:pt x="455" y="5"/>
                  </a:lnTo>
                  <a:lnTo>
                    <a:pt x="440" y="7"/>
                  </a:lnTo>
                  <a:lnTo>
                    <a:pt x="425" y="10"/>
                  </a:lnTo>
                  <a:lnTo>
                    <a:pt x="411" y="14"/>
                  </a:lnTo>
                  <a:lnTo>
                    <a:pt x="397" y="19"/>
                  </a:lnTo>
                  <a:lnTo>
                    <a:pt x="384" y="24"/>
                  </a:lnTo>
                  <a:lnTo>
                    <a:pt x="370" y="31"/>
                  </a:lnTo>
                  <a:lnTo>
                    <a:pt x="357" y="37"/>
                  </a:lnTo>
                  <a:lnTo>
                    <a:pt x="344" y="44"/>
                  </a:lnTo>
                  <a:lnTo>
                    <a:pt x="332" y="52"/>
                  </a:lnTo>
                  <a:lnTo>
                    <a:pt x="321" y="60"/>
                  </a:lnTo>
                  <a:lnTo>
                    <a:pt x="309" y="69"/>
                  </a:lnTo>
                  <a:lnTo>
                    <a:pt x="298" y="79"/>
                  </a:lnTo>
                  <a:lnTo>
                    <a:pt x="288" y="89"/>
                  </a:lnTo>
                  <a:lnTo>
                    <a:pt x="278" y="99"/>
                  </a:lnTo>
                  <a:lnTo>
                    <a:pt x="269" y="109"/>
                  </a:lnTo>
                  <a:lnTo>
                    <a:pt x="260" y="122"/>
                  </a:lnTo>
                  <a:lnTo>
                    <a:pt x="251" y="133"/>
                  </a:lnTo>
                  <a:lnTo>
                    <a:pt x="243" y="145"/>
                  </a:lnTo>
                  <a:lnTo>
                    <a:pt x="236" y="158"/>
                  </a:lnTo>
                  <a:lnTo>
                    <a:pt x="229" y="170"/>
                  </a:lnTo>
                  <a:lnTo>
                    <a:pt x="224" y="184"/>
                  </a:lnTo>
                  <a:lnTo>
                    <a:pt x="218" y="197"/>
                  </a:lnTo>
                  <a:lnTo>
                    <a:pt x="214" y="212"/>
                  </a:lnTo>
                  <a:lnTo>
                    <a:pt x="209" y="225"/>
                  </a:lnTo>
                  <a:lnTo>
                    <a:pt x="206" y="240"/>
                  </a:lnTo>
                  <a:lnTo>
                    <a:pt x="203" y="255"/>
                  </a:lnTo>
                  <a:lnTo>
                    <a:pt x="201" y="270"/>
                  </a:lnTo>
                  <a:lnTo>
                    <a:pt x="200" y="285"/>
                  </a:lnTo>
                  <a:lnTo>
                    <a:pt x="200" y="301"/>
                  </a:lnTo>
                  <a:lnTo>
                    <a:pt x="200" y="320"/>
                  </a:lnTo>
                  <a:lnTo>
                    <a:pt x="202" y="338"/>
                  </a:lnTo>
                  <a:lnTo>
                    <a:pt x="205" y="356"/>
                  </a:lnTo>
                  <a:lnTo>
                    <a:pt x="209" y="374"/>
                  </a:lnTo>
                  <a:lnTo>
                    <a:pt x="214" y="392"/>
                  </a:lnTo>
                  <a:lnTo>
                    <a:pt x="220" y="409"/>
                  </a:lnTo>
                  <a:lnTo>
                    <a:pt x="227" y="425"/>
                  </a:lnTo>
                  <a:lnTo>
                    <a:pt x="235" y="442"/>
                  </a:lnTo>
                  <a:lnTo>
                    <a:pt x="26" y="650"/>
                  </a:lnTo>
                  <a:lnTo>
                    <a:pt x="27" y="650"/>
                  </a:lnTo>
                  <a:lnTo>
                    <a:pt x="20" y="657"/>
                  </a:lnTo>
                  <a:lnTo>
                    <a:pt x="15" y="663"/>
                  </a:lnTo>
                  <a:lnTo>
                    <a:pt x="11" y="670"/>
                  </a:lnTo>
                  <a:lnTo>
                    <a:pt x="6" y="678"/>
                  </a:lnTo>
                  <a:lnTo>
                    <a:pt x="4" y="686"/>
                  </a:lnTo>
                  <a:lnTo>
                    <a:pt x="2" y="695"/>
                  </a:lnTo>
                  <a:lnTo>
                    <a:pt x="0" y="704"/>
                  </a:lnTo>
                  <a:lnTo>
                    <a:pt x="0" y="713"/>
                  </a:lnTo>
                  <a:lnTo>
                    <a:pt x="0" y="722"/>
                  </a:lnTo>
                  <a:lnTo>
                    <a:pt x="2" y="731"/>
                  </a:lnTo>
                  <a:lnTo>
                    <a:pt x="4" y="739"/>
                  </a:lnTo>
                  <a:lnTo>
                    <a:pt x="6" y="747"/>
                  </a:lnTo>
                  <a:lnTo>
                    <a:pt x="11" y="755"/>
                  </a:lnTo>
                  <a:lnTo>
                    <a:pt x="14" y="763"/>
                  </a:lnTo>
                  <a:lnTo>
                    <a:pt x="20" y="769"/>
                  </a:lnTo>
                  <a:lnTo>
                    <a:pt x="26" y="775"/>
                  </a:lnTo>
                  <a:lnTo>
                    <a:pt x="32" y="781"/>
                  </a:lnTo>
                  <a:lnTo>
                    <a:pt x="39" y="786"/>
                  </a:lnTo>
                  <a:lnTo>
                    <a:pt x="46" y="791"/>
                  </a:lnTo>
                  <a:lnTo>
                    <a:pt x="54" y="794"/>
                  </a:lnTo>
                  <a:lnTo>
                    <a:pt x="62" y="797"/>
                  </a:lnTo>
                  <a:lnTo>
                    <a:pt x="71" y="800"/>
                  </a:lnTo>
                  <a:lnTo>
                    <a:pt x="78" y="801"/>
                  </a:lnTo>
                  <a:lnTo>
                    <a:pt x="88" y="801"/>
                  </a:lnTo>
                  <a:lnTo>
                    <a:pt x="98" y="801"/>
                  </a:lnTo>
                  <a:lnTo>
                    <a:pt x="106" y="800"/>
                  </a:lnTo>
                  <a:lnTo>
                    <a:pt x="115" y="797"/>
                  </a:lnTo>
                  <a:lnTo>
                    <a:pt x="122" y="794"/>
                  </a:lnTo>
                  <a:lnTo>
                    <a:pt x="130" y="791"/>
                  </a:lnTo>
                  <a:lnTo>
                    <a:pt x="138" y="786"/>
                  </a:lnTo>
                  <a:lnTo>
                    <a:pt x="145" y="781"/>
                  </a:lnTo>
                  <a:lnTo>
                    <a:pt x="151" y="775"/>
                  </a:lnTo>
                  <a:lnTo>
                    <a:pt x="151" y="775"/>
                  </a:lnTo>
                  <a:lnTo>
                    <a:pt x="360" y="565"/>
                  </a:lnTo>
                  <a:lnTo>
                    <a:pt x="376" y="573"/>
                  </a:lnTo>
                  <a:lnTo>
                    <a:pt x="392" y="581"/>
                  </a:lnTo>
                  <a:lnTo>
                    <a:pt x="410" y="587"/>
                  </a:lnTo>
                  <a:lnTo>
                    <a:pt x="426" y="591"/>
                  </a:lnTo>
                  <a:lnTo>
                    <a:pt x="444" y="596"/>
                  </a:lnTo>
                  <a:lnTo>
                    <a:pt x="462" y="598"/>
                  </a:lnTo>
                  <a:lnTo>
                    <a:pt x="482" y="600"/>
                  </a:lnTo>
                  <a:lnTo>
                    <a:pt x="500" y="601"/>
                  </a:lnTo>
                  <a:lnTo>
                    <a:pt x="515" y="600"/>
                  </a:lnTo>
                  <a:lnTo>
                    <a:pt x="531" y="599"/>
                  </a:lnTo>
                  <a:lnTo>
                    <a:pt x="546" y="597"/>
                  </a:lnTo>
                  <a:lnTo>
                    <a:pt x="560" y="595"/>
                  </a:lnTo>
                  <a:lnTo>
                    <a:pt x="575" y="591"/>
                  </a:lnTo>
                  <a:lnTo>
                    <a:pt x="590" y="588"/>
                  </a:lnTo>
                  <a:lnTo>
                    <a:pt x="603" y="582"/>
                  </a:lnTo>
                  <a:lnTo>
                    <a:pt x="617" y="578"/>
                  </a:lnTo>
                  <a:lnTo>
                    <a:pt x="630" y="571"/>
                  </a:lnTo>
                  <a:lnTo>
                    <a:pt x="643" y="564"/>
                  </a:lnTo>
                  <a:lnTo>
                    <a:pt x="656" y="558"/>
                  </a:lnTo>
                  <a:lnTo>
                    <a:pt x="667" y="550"/>
                  </a:lnTo>
                  <a:lnTo>
                    <a:pt x="680" y="542"/>
                  </a:lnTo>
                  <a:lnTo>
                    <a:pt x="691" y="533"/>
                  </a:lnTo>
                  <a:lnTo>
                    <a:pt x="702" y="523"/>
                  </a:lnTo>
                  <a:lnTo>
                    <a:pt x="712" y="514"/>
                  </a:lnTo>
                  <a:lnTo>
                    <a:pt x="723" y="502"/>
                  </a:lnTo>
                  <a:lnTo>
                    <a:pt x="732" y="492"/>
                  </a:lnTo>
                  <a:lnTo>
                    <a:pt x="741" y="481"/>
                  </a:lnTo>
                  <a:lnTo>
                    <a:pt x="749" y="469"/>
                  </a:lnTo>
                  <a:lnTo>
                    <a:pt x="756" y="456"/>
                  </a:lnTo>
                  <a:lnTo>
                    <a:pt x="764" y="444"/>
                  </a:lnTo>
                  <a:lnTo>
                    <a:pt x="771" y="431"/>
                  </a:lnTo>
                  <a:lnTo>
                    <a:pt x="777" y="418"/>
                  </a:lnTo>
                  <a:lnTo>
                    <a:pt x="782" y="404"/>
                  </a:lnTo>
                  <a:lnTo>
                    <a:pt x="787" y="390"/>
                  </a:lnTo>
                  <a:lnTo>
                    <a:pt x="791" y="376"/>
                  </a:lnTo>
                  <a:lnTo>
                    <a:pt x="795" y="362"/>
                  </a:lnTo>
                  <a:lnTo>
                    <a:pt x="797" y="347"/>
                  </a:lnTo>
                  <a:lnTo>
                    <a:pt x="799" y="331"/>
                  </a:lnTo>
                  <a:lnTo>
                    <a:pt x="800" y="317"/>
                  </a:lnTo>
                  <a:lnTo>
                    <a:pt x="800" y="301"/>
                  </a:lnTo>
                  <a:lnTo>
                    <a:pt x="800" y="285"/>
                  </a:lnTo>
                  <a:lnTo>
                    <a:pt x="799" y="270"/>
                  </a:lnTo>
                  <a:lnTo>
                    <a:pt x="797" y="255"/>
                  </a:lnTo>
                  <a:lnTo>
                    <a:pt x="795" y="240"/>
                  </a:lnTo>
                  <a:lnTo>
                    <a:pt x="791" y="225"/>
                  </a:lnTo>
                  <a:lnTo>
                    <a:pt x="787" y="212"/>
                  </a:lnTo>
                  <a:lnTo>
                    <a:pt x="782" y="197"/>
                  </a:lnTo>
                  <a:lnTo>
                    <a:pt x="777" y="184"/>
                  </a:lnTo>
                  <a:lnTo>
                    <a:pt x="771" y="170"/>
                  </a:lnTo>
                  <a:lnTo>
                    <a:pt x="764" y="158"/>
                  </a:lnTo>
                  <a:lnTo>
                    <a:pt x="756" y="145"/>
                  </a:lnTo>
                  <a:lnTo>
                    <a:pt x="749" y="133"/>
                  </a:lnTo>
                  <a:lnTo>
                    <a:pt x="741" y="122"/>
                  </a:lnTo>
                  <a:lnTo>
                    <a:pt x="732" y="109"/>
                  </a:lnTo>
                  <a:lnTo>
                    <a:pt x="723" y="99"/>
                  </a:lnTo>
                  <a:lnTo>
                    <a:pt x="712" y="89"/>
                  </a:lnTo>
                  <a:lnTo>
                    <a:pt x="702" y="79"/>
                  </a:lnTo>
                  <a:lnTo>
                    <a:pt x="691" y="69"/>
                  </a:lnTo>
                  <a:lnTo>
                    <a:pt x="680" y="60"/>
                  </a:lnTo>
                  <a:lnTo>
                    <a:pt x="667" y="52"/>
                  </a:lnTo>
                  <a:lnTo>
                    <a:pt x="656" y="44"/>
                  </a:lnTo>
                  <a:lnTo>
                    <a:pt x="643" y="37"/>
                  </a:lnTo>
                  <a:lnTo>
                    <a:pt x="630" y="31"/>
                  </a:lnTo>
                  <a:lnTo>
                    <a:pt x="617" y="24"/>
                  </a:lnTo>
                  <a:lnTo>
                    <a:pt x="603" y="19"/>
                  </a:lnTo>
                  <a:lnTo>
                    <a:pt x="590" y="14"/>
                  </a:lnTo>
                  <a:lnTo>
                    <a:pt x="575" y="10"/>
                  </a:lnTo>
                  <a:lnTo>
                    <a:pt x="560" y="7"/>
                  </a:lnTo>
                  <a:lnTo>
                    <a:pt x="546" y="5"/>
                  </a:lnTo>
                  <a:lnTo>
                    <a:pt x="531" y="2"/>
                  </a:lnTo>
                  <a:lnTo>
                    <a:pt x="515" y="1"/>
                  </a:lnTo>
                  <a:lnTo>
                    <a:pt x="500" y="0"/>
                  </a:lnTo>
                  <a:close/>
                  <a:moveTo>
                    <a:pt x="120" y="743"/>
                  </a:moveTo>
                  <a:lnTo>
                    <a:pt x="113" y="749"/>
                  </a:lnTo>
                  <a:lnTo>
                    <a:pt x="106" y="753"/>
                  </a:lnTo>
                  <a:lnTo>
                    <a:pt x="98" y="756"/>
                  </a:lnTo>
                  <a:lnTo>
                    <a:pt x="88" y="757"/>
                  </a:lnTo>
                  <a:lnTo>
                    <a:pt x="80" y="756"/>
                  </a:lnTo>
                  <a:lnTo>
                    <a:pt x="71" y="753"/>
                  </a:lnTo>
                  <a:lnTo>
                    <a:pt x="64" y="749"/>
                  </a:lnTo>
                  <a:lnTo>
                    <a:pt x="57" y="744"/>
                  </a:lnTo>
                  <a:lnTo>
                    <a:pt x="51" y="738"/>
                  </a:lnTo>
                  <a:lnTo>
                    <a:pt x="47" y="730"/>
                  </a:lnTo>
                  <a:lnTo>
                    <a:pt x="45" y="722"/>
                  </a:lnTo>
                  <a:lnTo>
                    <a:pt x="44" y="713"/>
                  </a:lnTo>
                  <a:lnTo>
                    <a:pt x="45" y="704"/>
                  </a:lnTo>
                  <a:lnTo>
                    <a:pt x="47" y="695"/>
                  </a:lnTo>
                  <a:lnTo>
                    <a:pt x="51" y="688"/>
                  </a:lnTo>
                  <a:lnTo>
                    <a:pt x="57" y="681"/>
                  </a:lnTo>
                  <a:lnTo>
                    <a:pt x="57" y="681"/>
                  </a:lnTo>
                  <a:lnTo>
                    <a:pt x="259" y="479"/>
                  </a:lnTo>
                  <a:lnTo>
                    <a:pt x="273" y="497"/>
                  </a:lnTo>
                  <a:lnTo>
                    <a:pt x="288" y="513"/>
                  </a:lnTo>
                  <a:lnTo>
                    <a:pt x="304" y="528"/>
                  </a:lnTo>
                  <a:lnTo>
                    <a:pt x="322" y="542"/>
                  </a:lnTo>
                  <a:lnTo>
                    <a:pt x="120" y="743"/>
                  </a:lnTo>
                  <a:close/>
                  <a:moveTo>
                    <a:pt x="500" y="551"/>
                  </a:moveTo>
                  <a:lnTo>
                    <a:pt x="487" y="551"/>
                  </a:lnTo>
                  <a:lnTo>
                    <a:pt x="475" y="550"/>
                  </a:lnTo>
                  <a:lnTo>
                    <a:pt x="462" y="549"/>
                  </a:lnTo>
                  <a:lnTo>
                    <a:pt x="450" y="546"/>
                  </a:lnTo>
                  <a:lnTo>
                    <a:pt x="438" y="543"/>
                  </a:lnTo>
                  <a:lnTo>
                    <a:pt x="425" y="540"/>
                  </a:lnTo>
                  <a:lnTo>
                    <a:pt x="414" y="536"/>
                  </a:lnTo>
                  <a:lnTo>
                    <a:pt x="403" y="532"/>
                  </a:lnTo>
                  <a:lnTo>
                    <a:pt x="392" y="526"/>
                  </a:lnTo>
                  <a:lnTo>
                    <a:pt x="380" y="520"/>
                  </a:lnTo>
                  <a:lnTo>
                    <a:pt x="370" y="515"/>
                  </a:lnTo>
                  <a:lnTo>
                    <a:pt x="360" y="508"/>
                  </a:lnTo>
                  <a:lnTo>
                    <a:pt x="350" y="501"/>
                  </a:lnTo>
                  <a:lnTo>
                    <a:pt x="341" y="493"/>
                  </a:lnTo>
                  <a:lnTo>
                    <a:pt x="332" y="485"/>
                  </a:lnTo>
                  <a:lnTo>
                    <a:pt x="323" y="478"/>
                  </a:lnTo>
                  <a:lnTo>
                    <a:pt x="315" y="469"/>
                  </a:lnTo>
                  <a:lnTo>
                    <a:pt x="307" y="460"/>
                  </a:lnTo>
                  <a:lnTo>
                    <a:pt x="299" y="451"/>
                  </a:lnTo>
                  <a:lnTo>
                    <a:pt x="292" y="440"/>
                  </a:lnTo>
                  <a:lnTo>
                    <a:pt x="286" y="430"/>
                  </a:lnTo>
                  <a:lnTo>
                    <a:pt x="280" y="420"/>
                  </a:lnTo>
                  <a:lnTo>
                    <a:pt x="274" y="409"/>
                  </a:lnTo>
                  <a:lnTo>
                    <a:pt x="270" y="399"/>
                  </a:lnTo>
                  <a:lnTo>
                    <a:pt x="265" y="386"/>
                  </a:lnTo>
                  <a:lnTo>
                    <a:pt x="261" y="375"/>
                  </a:lnTo>
                  <a:lnTo>
                    <a:pt x="258" y="364"/>
                  </a:lnTo>
                  <a:lnTo>
                    <a:pt x="255" y="351"/>
                  </a:lnTo>
                  <a:lnTo>
                    <a:pt x="253" y="339"/>
                  </a:lnTo>
                  <a:lnTo>
                    <a:pt x="251" y="327"/>
                  </a:lnTo>
                  <a:lnTo>
                    <a:pt x="250" y="313"/>
                  </a:lnTo>
                  <a:lnTo>
                    <a:pt x="250" y="301"/>
                  </a:lnTo>
                  <a:lnTo>
                    <a:pt x="250" y="288"/>
                  </a:lnTo>
                  <a:lnTo>
                    <a:pt x="251" y="275"/>
                  </a:lnTo>
                  <a:lnTo>
                    <a:pt x="253" y="263"/>
                  </a:lnTo>
                  <a:lnTo>
                    <a:pt x="255" y="250"/>
                  </a:lnTo>
                  <a:lnTo>
                    <a:pt x="258" y="239"/>
                  </a:lnTo>
                  <a:lnTo>
                    <a:pt x="261" y="226"/>
                  </a:lnTo>
                  <a:lnTo>
                    <a:pt x="265" y="215"/>
                  </a:lnTo>
                  <a:lnTo>
                    <a:pt x="270" y="204"/>
                  </a:lnTo>
                  <a:lnTo>
                    <a:pt x="274" y="193"/>
                  </a:lnTo>
                  <a:lnTo>
                    <a:pt x="280" y="181"/>
                  </a:lnTo>
                  <a:lnTo>
                    <a:pt x="286" y="171"/>
                  </a:lnTo>
                  <a:lnTo>
                    <a:pt x="292" y="161"/>
                  </a:lnTo>
                  <a:lnTo>
                    <a:pt x="299" y="151"/>
                  </a:lnTo>
                  <a:lnTo>
                    <a:pt x="307" y="142"/>
                  </a:lnTo>
                  <a:lnTo>
                    <a:pt x="315" y="133"/>
                  </a:lnTo>
                  <a:lnTo>
                    <a:pt x="323" y="124"/>
                  </a:lnTo>
                  <a:lnTo>
                    <a:pt x="332" y="116"/>
                  </a:lnTo>
                  <a:lnTo>
                    <a:pt x="341" y="108"/>
                  </a:lnTo>
                  <a:lnTo>
                    <a:pt x="350" y="100"/>
                  </a:lnTo>
                  <a:lnTo>
                    <a:pt x="360" y="94"/>
                  </a:lnTo>
                  <a:lnTo>
                    <a:pt x="370" y="87"/>
                  </a:lnTo>
                  <a:lnTo>
                    <a:pt x="380" y="81"/>
                  </a:lnTo>
                  <a:lnTo>
                    <a:pt x="392" y="76"/>
                  </a:lnTo>
                  <a:lnTo>
                    <a:pt x="403" y="70"/>
                  </a:lnTo>
                  <a:lnTo>
                    <a:pt x="414" y="65"/>
                  </a:lnTo>
                  <a:lnTo>
                    <a:pt x="425" y="62"/>
                  </a:lnTo>
                  <a:lnTo>
                    <a:pt x="438" y="59"/>
                  </a:lnTo>
                  <a:lnTo>
                    <a:pt x="450" y="55"/>
                  </a:lnTo>
                  <a:lnTo>
                    <a:pt x="462" y="53"/>
                  </a:lnTo>
                  <a:lnTo>
                    <a:pt x="475" y="52"/>
                  </a:lnTo>
                  <a:lnTo>
                    <a:pt x="487" y="51"/>
                  </a:lnTo>
                  <a:lnTo>
                    <a:pt x="500" y="51"/>
                  </a:lnTo>
                  <a:lnTo>
                    <a:pt x="513" y="51"/>
                  </a:lnTo>
                  <a:lnTo>
                    <a:pt x="526" y="52"/>
                  </a:lnTo>
                  <a:lnTo>
                    <a:pt x="538" y="53"/>
                  </a:lnTo>
                  <a:lnTo>
                    <a:pt x="550" y="55"/>
                  </a:lnTo>
                  <a:lnTo>
                    <a:pt x="563" y="59"/>
                  </a:lnTo>
                  <a:lnTo>
                    <a:pt x="574" y="62"/>
                  </a:lnTo>
                  <a:lnTo>
                    <a:pt x="586" y="65"/>
                  </a:lnTo>
                  <a:lnTo>
                    <a:pt x="598" y="70"/>
                  </a:lnTo>
                  <a:lnTo>
                    <a:pt x="609" y="76"/>
                  </a:lnTo>
                  <a:lnTo>
                    <a:pt x="619" y="81"/>
                  </a:lnTo>
                  <a:lnTo>
                    <a:pt x="630" y="87"/>
                  </a:lnTo>
                  <a:lnTo>
                    <a:pt x="640" y="94"/>
                  </a:lnTo>
                  <a:lnTo>
                    <a:pt x="649" y="100"/>
                  </a:lnTo>
                  <a:lnTo>
                    <a:pt x="660" y="108"/>
                  </a:lnTo>
                  <a:lnTo>
                    <a:pt x="669" y="116"/>
                  </a:lnTo>
                  <a:lnTo>
                    <a:pt x="676" y="124"/>
                  </a:lnTo>
                  <a:lnTo>
                    <a:pt x="685" y="133"/>
                  </a:lnTo>
                  <a:lnTo>
                    <a:pt x="693" y="142"/>
                  </a:lnTo>
                  <a:lnTo>
                    <a:pt x="700" y="151"/>
                  </a:lnTo>
                  <a:lnTo>
                    <a:pt x="708" y="161"/>
                  </a:lnTo>
                  <a:lnTo>
                    <a:pt x="714" y="171"/>
                  </a:lnTo>
                  <a:lnTo>
                    <a:pt x="720" y="181"/>
                  </a:lnTo>
                  <a:lnTo>
                    <a:pt x="726" y="193"/>
                  </a:lnTo>
                  <a:lnTo>
                    <a:pt x="731" y="204"/>
                  </a:lnTo>
                  <a:lnTo>
                    <a:pt x="735" y="215"/>
                  </a:lnTo>
                  <a:lnTo>
                    <a:pt x="738" y="226"/>
                  </a:lnTo>
                  <a:lnTo>
                    <a:pt x="742" y="239"/>
                  </a:lnTo>
                  <a:lnTo>
                    <a:pt x="745" y="250"/>
                  </a:lnTo>
                  <a:lnTo>
                    <a:pt x="747" y="263"/>
                  </a:lnTo>
                  <a:lnTo>
                    <a:pt x="749" y="275"/>
                  </a:lnTo>
                  <a:lnTo>
                    <a:pt x="750" y="288"/>
                  </a:lnTo>
                  <a:lnTo>
                    <a:pt x="750" y="301"/>
                  </a:lnTo>
                  <a:lnTo>
                    <a:pt x="750" y="313"/>
                  </a:lnTo>
                  <a:lnTo>
                    <a:pt x="749" y="327"/>
                  </a:lnTo>
                  <a:lnTo>
                    <a:pt x="747" y="339"/>
                  </a:lnTo>
                  <a:lnTo>
                    <a:pt x="745" y="351"/>
                  </a:lnTo>
                  <a:lnTo>
                    <a:pt x="742" y="364"/>
                  </a:lnTo>
                  <a:lnTo>
                    <a:pt x="738" y="375"/>
                  </a:lnTo>
                  <a:lnTo>
                    <a:pt x="735" y="386"/>
                  </a:lnTo>
                  <a:lnTo>
                    <a:pt x="731" y="399"/>
                  </a:lnTo>
                  <a:lnTo>
                    <a:pt x="726" y="409"/>
                  </a:lnTo>
                  <a:lnTo>
                    <a:pt x="720" y="420"/>
                  </a:lnTo>
                  <a:lnTo>
                    <a:pt x="714" y="430"/>
                  </a:lnTo>
                  <a:lnTo>
                    <a:pt x="708" y="440"/>
                  </a:lnTo>
                  <a:lnTo>
                    <a:pt x="700" y="451"/>
                  </a:lnTo>
                  <a:lnTo>
                    <a:pt x="693" y="460"/>
                  </a:lnTo>
                  <a:lnTo>
                    <a:pt x="685" y="469"/>
                  </a:lnTo>
                  <a:lnTo>
                    <a:pt x="676" y="478"/>
                  </a:lnTo>
                  <a:lnTo>
                    <a:pt x="669" y="485"/>
                  </a:lnTo>
                  <a:lnTo>
                    <a:pt x="660" y="493"/>
                  </a:lnTo>
                  <a:lnTo>
                    <a:pt x="649" y="501"/>
                  </a:lnTo>
                  <a:lnTo>
                    <a:pt x="640" y="508"/>
                  </a:lnTo>
                  <a:lnTo>
                    <a:pt x="630" y="515"/>
                  </a:lnTo>
                  <a:lnTo>
                    <a:pt x="619" y="520"/>
                  </a:lnTo>
                  <a:lnTo>
                    <a:pt x="609" y="526"/>
                  </a:lnTo>
                  <a:lnTo>
                    <a:pt x="598" y="532"/>
                  </a:lnTo>
                  <a:lnTo>
                    <a:pt x="586" y="536"/>
                  </a:lnTo>
                  <a:lnTo>
                    <a:pt x="574" y="540"/>
                  </a:lnTo>
                  <a:lnTo>
                    <a:pt x="563" y="543"/>
                  </a:lnTo>
                  <a:lnTo>
                    <a:pt x="550" y="546"/>
                  </a:lnTo>
                  <a:lnTo>
                    <a:pt x="538" y="549"/>
                  </a:lnTo>
                  <a:lnTo>
                    <a:pt x="526" y="550"/>
                  </a:lnTo>
                  <a:lnTo>
                    <a:pt x="513" y="551"/>
                  </a:lnTo>
                  <a:lnTo>
                    <a:pt x="500" y="5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auto">
            <a:xfrm>
              <a:off x="1246188" y="3260725"/>
              <a:ext cx="42863" cy="41275"/>
            </a:xfrm>
            <a:custGeom>
              <a:avLst/>
              <a:gdLst>
                <a:gd name="T0" fmla="*/ 175 w 187"/>
                <a:gd name="T1" fmla="*/ 0 h 187"/>
                <a:gd name="T2" fmla="*/ 157 w 187"/>
                <a:gd name="T3" fmla="*/ 0 h 187"/>
                <a:gd name="T4" fmla="*/ 140 w 187"/>
                <a:gd name="T5" fmla="*/ 4 h 187"/>
                <a:gd name="T6" fmla="*/ 123 w 187"/>
                <a:gd name="T7" fmla="*/ 8 h 187"/>
                <a:gd name="T8" fmla="*/ 107 w 187"/>
                <a:gd name="T9" fmla="*/ 14 h 187"/>
                <a:gd name="T10" fmla="*/ 91 w 187"/>
                <a:gd name="T11" fmla="*/ 21 h 187"/>
                <a:gd name="T12" fmla="*/ 77 w 187"/>
                <a:gd name="T13" fmla="*/ 30 h 187"/>
                <a:gd name="T14" fmla="*/ 63 w 187"/>
                <a:gd name="T15" fmla="*/ 40 h 187"/>
                <a:gd name="T16" fmla="*/ 51 w 187"/>
                <a:gd name="T17" fmla="*/ 51 h 187"/>
                <a:gd name="T18" fmla="*/ 40 w 187"/>
                <a:gd name="T19" fmla="*/ 63 h 187"/>
                <a:gd name="T20" fmla="*/ 29 w 187"/>
                <a:gd name="T21" fmla="*/ 77 h 187"/>
                <a:gd name="T22" fmla="*/ 22 w 187"/>
                <a:gd name="T23" fmla="*/ 91 h 187"/>
                <a:gd name="T24" fmla="*/ 14 w 187"/>
                <a:gd name="T25" fmla="*/ 107 h 187"/>
                <a:gd name="T26" fmla="*/ 8 w 187"/>
                <a:gd name="T27" fmla="*/ 123 h 187"/>
                <a:gd name="T28" fmla="*/ 3 w 187"/>
                <a:gd name="T29" fmla="*/ 140 h 187"/>
                <a:gd name="T30" fmla="*/ 1 w 187"/>
                <a:gd name="T31" fmla="*/ 157 h 187"/>
                <a:gd name="T32" fmla="*/ 0 w 187"/>
                <a:gd name="T33" fmla="*/ 175 h 187"/>
                <a:gd name="T34" fmla="*/ 1 w 187"/>
                <a:gd name="T35" fmla="*/ 179 h 187"/>
                <a:gd name="T36" fmla="*/ 3 w 187"/>
                <a:gd name="T37" fmla="*/ 184 h 187"/>
                <a:gd name="T38" fmla="*/ 8 w 187"/>
                <a:gd name="T39" fmla="*/ 186 h 187"/>
                <a:gd name="T40" fmla="*/ 13 w 187"/>
                <a:gd name="T41" fmla="*/ 187 h 187"/>
                <a:gd name="T42" fmla="*/ 17 w 187"/>
                <a:gd name="T43" fmla="*/ 186 h 187"/>
                <a:gd name="T44" fmla="*/ 22 w 187"/>
                <a:gd name="T45" fmla="*/ 184 h 187"/>
                <a:gd name="T46" fmla="*/ 24 w 187"/>
                <a:gd name="T47" fmla="*/ 179 h 187"/>
                <a:gd name="T48" fmla="*/ 25 w 187"/>
                <a:gd name="T49" fmla="*/ 175 h 187"/>
                <a:gd name="T50" fmla="*/ 26 w 187"/>
                <a:gd name="T51" fmla="*/ 159 h 187"/>
                <a:gd name="T52" fmla="*/ 28 w 187"/>
                <a:gd name="T53" fmla="*/ 144 h 187"/>
                <a:gd name="T54" fmla="*/ 32 w 187"/>
                <a:gd name="T55" fmla="*/ 130 h 187"/>
                <a:gd name="T56" fmla="*/ 37 w 187"/>
                <a:gd name="T57" fmla="*/ 116 h 187"/>
                <a:gd name="T58" fmla="*/ 43 w 187"/>
                <a:gd name="T59" fmla="*/ 104 h 187"/>
                <a:gd name="T60" fmla="*/ 51 w 187"/>
                <a:gd name="T61" fmla="*/ 91 h 187"/>
                <a:gd name="T62" fmla="*/ 59 w 187"/>
                <a:gd name="T63" fmla="*/ 79 h 187"/>
                <a:gd name="T64" fmla="*/ 69 w 187"/>
                <a:gd name="T65" fmla="*/ 69 h 187"/>
                <a:gd name="T66" fmla="*/ 80 w 187"/>
                <a:gd name="T67" fmla="*/ 59 h 187"/>
                <a:gd name="T68" fmla="*/ 91 w 187"/>
                <a:gd name="T69" fmla="*/ 51 h 187"/>
                <a:gd name="T70" fmla="*/ 104 w 187"/>
                <a:gd name="T71" fmla="*/ 43 h 187"/>
                <a:gd name="T72" fmla="*/ 116 w 187"/>
                <a:gd name="T73" fmla="*/ 36 h 187"/>
                <a:gd name="T74" fmla="*/ 131 w 187"/>
                <a:gd name="T75" fmla="*/ 32 h 187"/>
                <a:gd name="T76" fmla="*/ 144 w 187"/>
                <a:gd name="T77" fmla="*/ 27 h 187"/>
                <a:gd name="T78" fmla="*/ 160 w 187"/>
                <a:gd name="T79" fmla="*/ 25 h 187"/>
                <a:gd name="T80" fmla="*/ 175 w 187"/>
                <a:gd name="T81" fmla="*/ 25 h 187"/>
                <a:gd name="T82" fmla="*/ 180 w 187"/>
                <a:gd name="T83" fmla="*/ 24 h 187"/>
                <a:gd name="T84" fmla="*/ 184 w 187"/>
                <a:gd name="T85" fmla="*/ 21 h 187"/>
                <a:gd name="T86" fmla="*/ 187 w 187"/>
                <a:gd name="T87" fmla="*/ 17 h 187"/>
                <a:gd name="T88" fmla="*/ 187 w 187"/>
                <a:gd name="T89" fmla="*/ 13 h 187"/>
                <a:gd name="T90" fmla="*/ 187 w 187"/>
                <a:gd name="T91" fmla="*/ 7 h 187"/>
                <a:gd name="T92" fmla="*/ 184 w 187"/>
                <a:gd name="T93" fmla="*/ 4 h 187"/>
                <a:gd name="T94" fmla="*/ 180 w 187"/>
                <a:gd name="T95" fmla="*/ 0 h 187"/>
                <a:gd name="T96" fmla="*/ 175 w 187"/>
                <a:gd name="T97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7" h="187">
                  <a:moveTo>
                    <a:pt x="175" y="0"/>
                  </a:moveTo>
                  <a:lnTo>
                    <a:pt x="157" y="0"/>
                  </a:lnTo>
                  <a:lnTo>
                    <a:pt x="140" y="4"/>
                  </a:lnTo>
                  <a:lnTo>
                    <a:pt x="123" y="8"/>
                  </a:lnTo>
                  <a:lnTo>
                    <a:pt x="107" y="14"/>
                  </a:lnTo>
                  <a:lnTo>
                    <a:pt x="91" y="21"/>
                  </a:lnTo>
                  <a:lnTo>
                    <a:pt x="77" y="30"/>
                  </a:lnTo>
                  <a:lnTo>
                    <a:pt x="63" y="40"/>
                  </a:lnTo>
                  <a:lnTo>
                    <a:pt x="51" y="51"/>
                  </a:lnTo>
                  <a:lnTo>
                    <a:pt x="40" y="63"/>
                  </a:lnTo>
                  <a:lnTo>
                    <a:pt x="29" y="77"/>
                  </a:lnTo>
                  <a:lnTo>
                    <a:pt x="22" y="91"/>
                  </a:lnTo>
                  <a:lnTo>
                    <a:pt x="14" y="107"/>
                  </a:lnTo>
                  <a:lnTo>
                    <a:pt x="8" y="123"/>
                  </a:lnTo>
                  <a:lnTo>
                    <a:pt x="3" y="140"/>
                  </a:lnTo>
                  <a:lnTo>
                    <a:pt x="1" y="157"/>
                  </a:lnTo>
                  <a:lnTo>
                    <a:pt x="0" y="175"/>
                  </a:lnTo>
                  <a:lnTo>
                    <a:pt x="1" y="179"/>
                  </a:lnTo>
                  <a:lnTo>
                    <a:pt x="3" y="184"/>
                  </a:lnTo>
                  <a:lnTo>
                    <a:pt x="8" y="186"/>
                  </a:lnTo>
                  <a:lnTo>
                    <a:pt x="13" y="187"/>
                  </a:lnTo>
                  <a:lnTo>
                    <a:pt x="17" y="186"/>
                  </a:lnTo>
                  <a:lnTo>
                    <a:pt x="22" y="184"/>
                  </a:lnTo>
                  <a:lnTo>
                    <a:pt x="24" y="179"/>
                  </a:lnTo>
                  <a:lnTo>
                    <a:pt x="25" y="175"/>
                  </a:lnTo>
                  <a:lnTo>
                    <a:pt x="26" y="159"/>
                  </a:lnTo>
                  <a:lnTo>
                    <a:pt x="28" y="144"/>
                  </a:lnTo>
                  <a:lnTo>
                    <a:pt x="32" y="130"/>
                  </a:lnTo>
                  <a:lnTo>
                    <a:pt x="37" y="116"/>
                  </a:lnTo>
                  <a:lnTo>
                    <a:pt x="43" y="104"/>
                  </a:lnTo>
                  <a:lnTo>
                    <a:pt x="51" y="91"/>
                  </a:lnTo>
                  <a:lnTo>
                    <a:pt x="59" y="79"/>
                  </a:lnTo>
                  <a:lnTo>
                    <a:pt x="69" y="69"/>
                  </a:lnTo>
                  <a:lnTo>
                    <a:pt x="80" y="59"/>
                  </a:lnTo>
                  <a:lnTo>
                    <a:pt x="91" y="51"/>
                  </a:lnTo>
                  <a:lnTo>
                    <a:pt x="104" y="43"/>
                  </a:lnTo>
                  <a:lnTo>
                    <a:pt x="116" y="36"/>
                  </a:lnTo>
                  <a:lnTo>
                    <a:pt x="131" y="32"/>
                  </a:lnTo>
                  <a:lnTo>
                    <a:pt x="144" y="27"/>
                  </a:lnTo>
                  <a:lnTo>
                    <a:pt x="160" y="25"/>
                  </a:lnTo>
                  <a:lnTo>
                    <a:pt x="175" y="25"/>
                  </a:lnTo>
                  <a:lnTo>
                    <a:pt x="180" y="24"/>
                  </a:lnTo>
                  <a:lnTo>
                    <a:pt x="184" y="21"/>
                  </a:lnTo>
                  <a:lnTo>
                    <a:pt x="187" y="17"/>
                  </a:lnTo>
                  <a:lnTo>
                    <a:pt x="187" y="13"/>
                  </a:lnTo>
                  <a:lnTo>
                    <a:pt x="187" y="7"/>
                  </a:lnTo>
                  <a:lnTo>
                    <a:pt x="184" y="4"/>
                  </a:lnTo>
                  <a:lnTo>
                    <a:pt x="180" y="0"/>
                  </a:lnTo>
                  <a:lnTo>
                    <a:pt x="1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12" grpId="0" animBg="1"/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/>
      <p:bldP spid="22" grpId="0" animBg="1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/>
      <p:bldP spid="26" grpId="0" animBg="1"/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/>
      <p:bldP spid="30" grpId="0" animBg="1"/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478914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478915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252970" y="502597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08970" y="2422380"/>
            <a:ext cx="2879789" cy="17064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238749" y="2422381"/>
            <a:ext cx="2879789" cy="17064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373181" y="2422380"/>
            <a:ext cx="2879789" cy="17064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107010" y="4862846"/>
            <a:ext cx="2881749" cy="7771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107009" y="4346718"/>
            <a:ext cx="2881749" cy="30034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1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5236789" y="4862846"/>
            <a:ext cx="2881749" cy="7771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2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5223842" y="4346718"/>
            <a:ext cx="2894695" cy="30034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3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8366568" y="4862846"/>
            <a:ext cx="2881749" cy="7771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4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8353621" y="4346718"/>
            <a:ext cx="2894695" cy="30034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5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/>
      <p:bldP spid="59" grpId="0"/>
      <p:bldP spid="60" grpId="0"/>
      <p:bldP spid="79" grpId="0">
        <p:tmplLst>
          <p:tmpl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717733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17734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88471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00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717733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17734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3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8830101" y="105817"/>
            <a:ext cx="3029804" cy="1340846"/>
          </a:xfrm>
          <a:prstGeom prst="rect">
            <a:avLst/>
          </a:prstGeom>
        </p:spPr>
        <p:txBody>
          <a:bodyPr/>
          <a:lstStyle>
            <a:lvl1pPr>
              <a:defRPr sz="13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x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830101" y="1552480"/>
            <a:ext cx="3029804" cy="1654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-67729" y="3381489"/>
            <a:ext cx="12259729" cy="1965325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830101" y="3135620"/>
            <a:ext cx="3029804" cy="1654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946593" y="3381489"/>
            <a:ext cx="1733550" cy="163929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926163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926164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6901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485565" y="2369918"/>
            <a:ext cx="2361061" cy="15879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024048" y="2369917"/>
            <a:ext cx="2361061" cy="15879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562531" y="2369917"/>
            <a:ext cx="2361061" cy="15879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4485565" y="3957851"/>
            <a:ext cx="60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894327" y="3957851"/>
            <a:ext cx="60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548877" y="3957851"/>
            <a:ext cx="60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389120" y="4938362"/>
            <a:ext cx="2452956" cy="5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85565" y="4755483"/>
            <a:ext cx="2356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927602" y="4938362"/>
            <a:ext cx="2452956" cy="5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024047" y="4755483"/>
            <a:ext cx="2356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9466084" y="4938362"/>
            <a:ext cx="2452956" cy="5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9562529" y="4755483"/>
            <a:ext cx="2356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0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/>
      <p:bldP spid="8" grpId="0"/>
      <p:bldP spid="2" grpId="0"/>
      <p:bldP spid="10" grpId="0"/>
      <p:bldP spid="11" grpId="0"/>
      <p:bldP spid="12" grpId="0">
        <p:tmplLst>
          <p:tmpl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87875" y="2369918"/>
            <a:ext cx="2361061" cy="15879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726358" y="2369917"/>
            <a:ext cx="2361061" cy="15879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264841" y="2369917"/>
            <a:ext cx="2361061" cy="15879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87875" y="3957851"/>
            <a:ext cx="60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544385" y="3957851"/>
            <a:ext cx="60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5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51187" y="3957851"/>
            <a:ext cx="60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6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91440" y="4833858"/>
            <a:ext cx="2452946" cy="5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87875" y="4755483"/>
            <a:ext cx="2356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629922" y="4833858"/>
            <a:ext cx="2452946" cy="5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726357" y="4755483"/>
            <a:ext cx="2356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5168404" y="4833858"/>
            <a:ext cx="2452946" cy="508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5264839" y="4755483"/>
            <a:ext cx="2356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09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  <p:bldP spid="10" grpId="0"/>
      <p:bldP spid="11" grpId="0"/>
      <p:bldP spid="12" grpId="0">
        <p:tmplLst>
          <p:tmpl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>
        <p:tmplLst>
          <p:tmpl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469310" y="862360"/>
            <a:ext cx="2452946" cy="857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05" y="963887"/>
            <a:ext cx="6136141" cy="4504188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734987" y="1646252"/>
            <a:ext cx="3849687" cy="2413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1469310" y="2074459"/>
            <a:ext cx="2452946" cy="857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469310" y="3286558"/>
            <a:ext cx="2452946" cy="857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1469310" y="4498657"/>
            <a:ext cx="2452946" cy="857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968795" y="1441113"/>
            <a:ext cx="2442949" cy="12120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9413292" y="4143816"/>
            <a:ext cx="2442949" cy="12120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9082431" y="1591239"/>
            <a:ext cx="2158720" cy="857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9555406" y="4321236"/>
            <a:ext cx="2158720" cy="857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Freeform 74"/>
          <p:cNvSpPr>
            <a:spLocks noEditPoints="1"/>
          </p:cNvSpPr>
          <p:nvPr userDrawn="1"/>
        </p:nvSpPr>
        <p:spPr bwMode="auto">
          <a:xfrm>
            <a:off x="774646" y="2197291"/>
            <a:ext cx="456251" cy="452283"/>
          </a:xfrm>
          <a:custGeom>
            <a:avLst/>
            <a:gdLst>
              <a:gd name="T0" fmla="*/ 790 w 801"/>
              <a:gd name="T1" fmla="*/ 4 h 801"/>
              <a:gd name="T2" fmla="*/ 783 w 801"/>
              <a:gd name="T3" fmla="*/ 1 h 801"/>
              <a:gd name="T4" fmla="*/ 776 w 801"/>
              <a:gd name="T5" fmla="*/ 0 h 801"/>
              <a:gd name="T6" fmla="*/ 776 w 801"/>
              <a:gd name="T7" fmla="*/ 0 h 801"/>
              <a:gd name="T8" fmla="*/ 776 w 801"/>
              <a:gd name="T9" fmla="*/ 0 h 801"/>
              <a:gd name="T10" fmla="*/ 768 w 801"/>
              <a:gd name="T11" fmla="*/ 1 h 801"/>
              <a:gd name="T12" fmla="*/ 763 w 801"/>
              <a:gd name="T13" fmla="*/ 4 h 801"/>
              <a:gd name="T14" fmla="*/ 12 w 801"/>
              <a:gd name="T15" fmla="*/ 505 h 801"/>
              <a:gd name="T16" fmla="*/ 7 w 801"/>
              <a:gd name="T17" fmla="*/ 508 h 801"/>
              <a:gd name="T18" fmla="*/ 4 w 801"/>
              <a:gd name="T19" fmla="*/ 513 h 801"/>
              <a:gd name="T20" fmla="*/ 2 w 801"/>
              <a:gd name="T21" fmla="*/ 518 h 801"/>
              <a:gd name="T22" fmla="*/ 0 w 801"/>
              <a:gd name="T23" fmla="*/ 525 h 801"/>
              <a:gd name="T24" fmla="*/ 0 w 801"/>
              <a:gd name="T25" fmla="*/ 526 h 801"/>
              <a:gd name="T26" fmla="*/ 0 w 801"/>
              <a:gd name="T27" fmla="*/ 529 h 801"/>
              <a:gd name="T28" fmla="*/ 3 w 801"/>
              <a:gd name="T29" fmla="*/ 535 h 801"/>
              <a:gd name="T30" fmla="*/ 6 w 801"/>
              <a:gd name="T31" fmla="*/ 541 h 801"/>
              <a:gd name="T32" fmla="*/ 11 w 801"/>
              <a:gd name="T33" fmla="*/ 545 h 801"/>
              <a:gd name="T34" fmla="*/ 16 w 801"/>
              <a:gd name="T35" fmla="*/ 549 h 801"/>
              <a:gd name="T36" fmla="*/ 212 w 801"/>
              <a:gd name="T37" fmla="*/ 626 h 801"/>
              <a:gd name="T38" fmla="*/ 304 w 801"/>
              <a:gd name="T39" fmla="*/ 788 h 801"/>
              <a:gd name="T40" fmla="*/ 308 w 801"/>
              <a:gd name="T41" fmla="*/ 793 h 801"/>
              <a:gd name="T42" fmla="*/ 313 w 801"/>
              <a:gd name="T43" fmla="*/ 798 h 801"/>
              <a:gd name="T44" fmla="*/ 319 w 801"/>
              <a:gd name="T45" fmla="*/ 800 h 801"/>
              <a:gd name="T46" fmla="*/ 326 w 801"/>
              <a:gd name="T47" fmla="*/ 801 h 801"/>
              <a:gd name="T48" fmla="*/ 326 w 801"/>
              <a:gd name="T49" fmla="*/ 801 h 801"/>
              <a:gd name="T50" fmla="*/ 333 w 801"/>
              <a:gd name="T51" fmla="*/ 800 h 801"/>
              <a:gd name="T52" fmla="*/ 338 w 801"/>
              <a:gd name="T53" fmla="*/ 798 h 801"/>
              <a:gd name="T54" fmla="*/ 344 w 801"/>
              <a:gd name="T55" fmla="*/ 793 h 801"/>
              <a:gd name="T56" fmla="*/ 347 w 801"/>
              <a:gd name="T57" fmla="*/ 789 h 801"/>
              <a:gd name="T58" fmla="*/ 399 w 801"/>
              <a:gd name="T59" fmla="*/ 702 h 801"/>
              <a:gd name="T60" fmla="*/ 642 w 801"/>
              <a:gd name="T61" fmla="*/ 799 h 801"/>
              <a:gd name="T62" fmla="*/ 647 w 801"/>
              <a:gd name="T63" fmla="*/ 800 h 801"/>
              <a:gd name="T64" fmla="*/ 651 w 801"/>
              <a:gd name="T65" fmla="*/ 801 h 801"/>
              <a:gd name="T66" fmla="*/ 657 w 801"/>
              <a:gd name="T67" fmla="*/ 800 h 801"/>
              <a:gd name="T68" fmla="*/ 664 w 801"/>
              <a:gd name="T69" fmla="*/ 798 h 801"/>
              <a:gd name="T70" fmla="*/ 668 w 801"/>
              <a:gd name="T71" fmla="*/ 794 h 801"/>
              <a:gd name="T72" fmla="*/ 672 w 801"/>
              <a:gd name="T73" fmla="*/ 790 h 801"/>
              <a:gd name="T74" fmla="*/ 674 w 801"/>
              <a:gd name="T75" fmla="*/ 785 h 801"/>
              <a:gd name="T76" fmla="*/ 676 w 801"/>
              <a:gd name="T77" fmla="*/ 780 h 801"/>
              <a:gd name="T78" fmla="*/ 801 w 801"/>
              <a:gd name="T79" fmla="*/ 30 h 801"/>
              <a:gd name="T80" fmla="*/ 801 w 801"/>
              <a:gd name="T81" fmla="*/ 22 h 801"/>
              <a:gd name="T82" fmla="*/ 799 w 801"/>
              <a:gd name="T83" fmla="*/ 15 h 801"/>
              <a:gd name="T84" fmla="*/ 795 w 801"/>
              <a:gd name="T85" fmla="*/ 9 h 801"/>
              <a:gd name="T86" fmla="*/ 790 w 801"/>
              <a:gd name="T87" fmla="*/ 4 h 801"/>
              <a:gd name="T88" fmla="*/ 79 w 801"/>
              <a:gd name="T89" fmla="*/ 519 h 801"/>
              <a:gd name="T90" fmla="*/ 659 w 801"/>
              <a:gd name="T91" fmla="*/ 133 h 801"/>
              <a:gd name="T92" fmla="*/ 237 w 801"/>
              <a:gd name="T93" fmla="*/ 585 h 801"/>
              <a:gd name="T94" fmla="*/ 235 w 801"/>
              <a:gd name="T95" fmla="*/ 583 h 801"/>
              <a:gd name="T96" fmla="*/ 231 w 801"/>
              <a:gd name="T97" fmla="*/ 580 h 801"/>
              <a:gd name="T98" fmla="*/ 79 w 801"/>
              <a:gd name="T99" fmla="*/ 519 h 801"/>
              <a:gd name="T100" fmla="*/ 256 w 801"/>
              <a:gd name="T101" fmla="*/ 602 h 801"/>
              <a:gd name="T102" fmla="*/ 256 w 801"/>
              <a:gd name="T103" fmla="*/ 602 h 801"/>
              <a:gd name="T104" fmla="*/ 255 w 801"/>
              <a:gd name="T105" fmla="*/ 602 h 801"/>
              <a:gd name="T106" fmla="*/ 729 w 801"/>
              <a:gd name="T107" fmla="*/ 95 h 801"/>
              <a:gd name="T108" fmla="*/ 325 w 801"/>
              <a:gd name="T109" fmla="*/ 724 h 801"/>
              <a:gd name="T110" fmla="*/ 256 w 801"/>
              <a:gd name="T111" fmla="*/ 602 h 801"/>
              <a:gd name="T112" fmla="*/ 631 w 801"/>
              <a:gd name="T113" fmla="*/ 741 h 801"/>
              <a:gd name="T114" fmla="*/ 418 w 801"/>
              <a:gd name="T115" fmla="*/ 656 h 801"/>
              <a:gd name="T116" fmla="*/ 410 w 801"/>
              <a:gd name="T117" fmla="*/ 654 h 801"/>
              <a:gd name="T118" fmla="*/ 402 w 801"/>
              <a:gd name="T119" fmla="*/ 652 h 801"/>
              <a:gd name="T120" fmla="*/ 731 w 801"/>
              <a:gd name="T121" fmla="*/ 142 h 801"/>
              <a:gd name="T122" fmla="*/ 631 w 801"/>
              <a:gd name="T123" fmla="*/ 741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01" h="801">
                <a:moveTo>
                  <a:pt x="790" y="4"/>
                </a:moveTo>
                <a:lnTo>
                  <a:pt x="783" y="1"/>
                </a:lnTo>
                <a:lnTo>
                  <a:pt x="776" y="0"/>
                </a:lnTo>
                <a:lnTo>
                  <a:pt x="776" y="0"/>
                </a:lnTo>
                <a:lnTo>
                  <a:pt x="776" y="0"/>
                </a:lnTo>
                <a:lnTo>
                  <a:pt x="768" y="1"/>
                </a:lnTo>
                <a:lnTo>
                  <a:pt x="763" y="4"/>
                </a:lnTo>
                <a:lnTo>
                  <a:pt x="12" y="505"/>
                </a:lnTo>
                <a:lnTo>
                  <a:pt x="7" y="508"/>
                </a:lnTo>
                <a:lnTo>
                  <a:pt x="4" y="513"/>
                </a:lnTo>
                <a:lnTo>
                  <a:pt x="2" y="518"/>
                </a:lnTo>
                <a:lnTo>
                  <a:pt x="0" y="525"/>
                </a:lnTo>
                <a:lnTo>
                  <a:pt x="0" y="526"/>
                </a:lnTo>
                <a:lnTo>
                  <a:pt x="0" y="529"/>
                </a:lnTo>
                <a:lnTo>
                  <a:pt x="3" y="535"/>
                </a:lnTo>
                <a:lnTo>
                  <a:pt x="6" y="541"/>
                </a:lnTo>
                <a:lnTo>
                  <a:pt x="11" y="545"/>
                </a:lnTo>
                <a:lnTo>
                  <a:pt x="16" y="549"/>
                </a:lnTo>
                <a:lnTo>
                  <a:pt x="212" y="626"/>
                </a:lnTo>
                <a:lnTo>
                  <a:pt x="304" y="788"/>
                </a:lnTo>
                <a:lnTo>
                  <a:pt x="308" y="793"/>
                </a:lnTo>
                <a:lnTo>
                  <a:pt x="313" y="798"/>
                </a:lnTo>
                <a:lnTo>
                  <a:pt x="319" y="800"/>
                </a:lnTo>
                <a:lnTo>
                  <a:pt x="326" y="801"/>
                </a:lnTo>
                <a:lnTo>
                  <a:pt x="326" y="801"/>
                </a:lnTo>
                <a:lnTo>
                  <a:pt x="333" y="800"/>
                </a:lnTo>
                <a:lnTo>
                  <a:pt x="338" y="798"/>
                </a:lnTo>
                <a:lnTo>
                  <a:pt x="344" y="793"/>
                </a:lnTo>
                <a:lnTo>
                  <a:pt x="347" y="789"/>
                </a:lnTo>
                <a:lnTo>
                  <a:pt x="399" y="702"/>
                </a:lnTo>
                <a:lnTo>
                  <a:pt x="642" y="799"/>
                </a:lnTo>
                <a:lnTo>
                  <a:pt x="647" y="800"/>
                </a:lnTo>
                <a:lnTo>
                  <a:pt x="651" y="801"/>
                </a:lnTo>
                <a:lnTo>
                  <a:pt x="657" y="800"/>
                </a:lnTo>
                <a:lnTo>
                  <a:pt x="664" y="798"/>
                </a:lnTo>
                <a:lnTo>
                  <a:pt x="668" y="794"/>
                </a:lnTo>
                <a:lnTo>
                  <a:pt x="672" y="790"/>
                </a:lnTo>
                <a:lnTo>
                  <a:pt x="674" y="785"/>
                </a:lnTo>
                <a:lnTo>
                  <a:pt x="676" y="780"/>
                </a:lnTo>
                <a:lnTo>
                  <a:pt x="801" y="30"/>
                </a:lnTo>
                <a:lnTo>
                  <a:pt x="801" y="22"/>
                </a:lnTo>
                <a:lnTo>
                  <a:pt x="799" y="15"/>
                </a:lnTo>
                <a:lnTo>
                  <a:pt x="795" y="9"/>
                </a:lnTo>
                <a:lnTo>
                  <a:pt x="790" y="4"/>
                </a:lnTo>
                <a:close/>
                <a:moveTo>
                  <a:pt x="79" y="519"/>
                </a:moveTo>
                <a:lnTo>
                  <a:pt x="659" y="133"/>
                </a:lnTo>
                <a:lnTo>
                  <a:pt x="237" y="585"/>
                </a:lnTo>
                <a:lnTo>
                  <a:pt x="235" y="583"/>
                </a:lnTo>
                <a:lnTo>
                  <a:pt x="231" y="580"/>
                </a:lnTo>
                <a:lnTo>
                  <a:pt x="79" y="519"/>
                </a:lnTo>
                <a:close/>
                <a:moveTo>
                  <a:pt x="256" y="602"/>
                </a:moveTo>
                <a:lnTo>
                  <a:pt x="256" y="602"/>
                </a:lnTo>
                <a:lnTo>
                  <a:pt x="255" y="602"/>
                </a:lnTo>
                <a:lnTo>
                  <a:pt x="729" y="95"/>
                </a:lnTo>
                <a:lnTo>
                  <a:pt x="325" y="724"/>
                </a:lnTo>
                <a:lnTo>
                  <a:pt x="256" y="602"/>
                </a:lnTo>
                <a:close/>
                <a:moveTo>
                  <a:pt x="631" y="741"/>
                </a:moveTo>
                <a:lnTo>
                  <a:pt x="418" y="656"/>
                </a:lnTo>
                <a:lnTo>
                  <a:pt x="410" y="654"/>
                </a:lnTo>
                <a:lnTo>
                  <a:pt x="402" y="652"/>
                </a:lnTo>
                <a:lnTo>
                  <a:pt x="731" y="142"/>
                </a:lnTo>
                <a:lnTo>
                  <a:pt x="631" y="74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46434" y="985192"/>
            <a:ext cx="452283" cy="452283"/>
            <a:chOff x="1060451" y="1477963"/>
            <a:chExt cx="180975" cy="180975"/>
          </a:xfrm>
          <a:solidFill>
            <a:schemeClr val="accent2"/>
          </a:solidFill>
        </p:grpSpPr>
        <p:sp>
          <p:nvSpPr>
            <p:cNvPr id="26" name="Freeform 75"/>
            <p:cNvSpPr>
              <a:spLocks noEditPoints="1"/>
            </p:cNvSpPr>
            <p:nvPr/>
          </p:nvSpPr>
          <p:spPr bwMode="auto">
            <a:xfrm>
              <a:off x="1060451" y="1477963"/>
              <a:ext cx="55563" cy="180975"/>
            </a:xfrm>
            <a:custGeom>
              <a:avLst/>
              <a:gdLst>
                <a:gd name="T0" fmla="*/ 198 w 250"/>
                <a:gd name="T1" fmla="*/ 59 h 800"/>
                <a:gd name="T2" fmla="*/ 187 w 250"/>
                <a:gd name="T3" fmla="*/ 32 h 800"/>
                <a:gd name="T4" fmla="*/ 167 w 250"/>
                <a:gd name="T5" fmla="*/ 12 h 800"/>
                <a:gd name="T6" fmla="*/ 140 w 250"/>
                <a:gd name="T7" fmla="*/ 1 h 800"/>
                <a:gd name="T8" fmla="*/ 109 w 250"/>
                <a:gd name="T9" fmla="*/ 1 h 800"/>
                <a:gd name="T10" fmla="*/ 83 w 250"/>
                <a:gd name="T11" fmla="*/ 12 h 800"/>
                <a:gd name="T12" fmla="*/ 63 w 250"/>
                <a:gd name="T13" fmla="*/ 32 h 800"/>
                <a:gd name="T14" fmla="*/ 52 w 250"/>
                <a:gd name="T15" fmla="*/ 59 h 800"/>
                <a:gd name="T16" fmla="*/ 39 w 250"/>
                <a:gd name="T17" fmla="*/ 160 h 800"/>
                <a:gd name="T18" fmla="*/ 8 w 250"/>
                <a:gd name="T19" fmla="*/ 206 h 800"/>
                <a:gd name="T20" fmla="*/ 1 w 250"/>
                <a:gd name="T21" fmla="*/ 264 h 800"/>
                <a:gd name="T22" fmla="*/ 20 w 250"/>
                <a:gd name="T23" fmla="*/ 318 h 800"/>
                <a:gd name="T24" fmla="*/ 50 w 250"/>
                <a:gd name="T25" fmla="*/ 725 h 800"/>
                <a:gd name="T26" fmla="*/ 56 w 250"/>
                <a:gd name="T27" fmla="*/ 754 h 800"/>
                <a:gd name="T28" fmla="*/ 72 w 250"/>
                <a:gd name="T29" fmla="*/ 778 h 800"/>
                <a:gd name="T30" fmla="*/ 96 w 250"/>
                <a:gd name="T31" fmla="*/ 795 h 800"/>
                <a:gd name="T32" fmla="*/ 125 w 250"/>
                <a:gd name="T33" fmla="*/ 800 h 800"/>
                <a:gd name="T34" fmla="*/ 154 w 250"/>
                <a:gd name="T35" fmla="*/ 795 h 800"/>
                <a:gd name="T36" fmla="*/ 178 w 250"/>
                <a:gd name="T37" fmla="*/ 778 h 800"/>
                <a:gd name="T38" fmla="*/ 194 w 250"/>
                <a:gd name="T39" fmla="*/ 754 h 800"/>
                <a:gd name="T40" fmla="*/ 199 w 250"/>
                <a:gd name="T41" fmla="*/ 725 h 800"/>
                <a:gd name="T42" fmla="*/ 229 w 250"/>
                <a:gd name="T43" fmla="*/ 318 h 800"/>
                <a:gd name="T44" fmla="*/ 249 w 250"/>
                <a:gd name="T45" fmla="*/ 264 h 800"/>
                <a:gd name="T46" fmla="*/ 242 w 250"/>
                <a:gd name="T47" fmla="*/ 206 h 800"/>
                <a:gd name="T48" fmla="*/ 211 w 250"/>
                <a:gd name="T49" fmla="*/ 160 h 800"/>
                <a:gd name="T50" fmla="*/ 101 w 250"/>
                <a:gd name="T51" fmla="*/ 65 h 800"/>
                <a:gd name="T52" fmla="*/ 115 w 250"/>
                <a:gd name="T53" fmla="*/ 52 h 800"/>
                <a:gd name="T54" fmla="*/ 135 w 250"/>
                <a:gd name="T55" fmla="*/ 52 h 800"/>
                <a:gd name="T56" fmla="*/ 148 w 250"/>
                <a:gd name="T57" fmla="*/ 65 h 800"/>
                <a:gd name="T58" fmla="*/ 137 w 250"/>
                <a:gd name="T59" fmla="*/ 125 h 800"/>
                <a:gd name="T60" fmla="*/ 100 w 250"/>
                <a:gd name="T61" fmla="*/ 74 h 800"/>
                <a:gd name="T62" fmla="*/ 145 w 250"/>
                <a:gd name="T63" fmla="*/ 738 h 800"/>
                <a:gd name="T64" fmla="*/ 130 w 250"/>
                <a:gd name="T65" fmla="*/ 750 h 800"/>
                <a:gd name="T66" fmla="*/ 110 w 250"/>
                <a:gd name="T67" fmla="*/ 745 h 800"/>
                <a:gd name="T68" fmla="*/ 100 w 250"/>
                <a:gd name="T69" fmla="*/ 731 h 800"/>
                <a:gd name="T70" fmla="*/ 125 w 250"/>
                <a:gd name="T71" fmla="*/ 375 h 800"/>
                <a:gd name="T72" fmla="*/ 197 w 250"/>
                <a:gd name="T73" fmla="*/ 271 h 800"/>
                <a:gd name="T74" fmla="*/ 186 w 250"/>
                <a:gd name="T75" fmla="*/ 294 h 800"/>
                <a:gd name="T76" fmla="*/ 170 w 250"/>
                <a:gd name="T77" fmla="*/ 309 h 800"/>
                <a:gd name="T78" fmla="*/ 150 w 250"/>
                <a:gd name="T79" fmla="*/ 321 h 800"/>
                <a:gd name="T80" fmla="*/ 112 w 250"/>
                <a:gd name="T81" fmla="*/ 324 h 800"/>
                <a:gd name="T82" fmla="*/ 80 w 250"/>
                <a:gd name="T83" fmla="*/ 309 h 800"/>
                <a:gd name="T84" fmla="*/ 64 w 250"/>
                <a:gd name="T85" fmla="*/ 294 h 800"/>
                <a:gd name="T86" fmla="*/ 54 w 250"/>
                <a:gd name="T87" fmla="*/ 275 h 800"/>
                <a:gd name="T88" fmla="*/ 50 w 250"/>
                <a:gd name="T89" fmla="*/ 250 h 800"/>
                <a:gd name="T90" fmla="*/ 54 w 250"/>
                <a:gd name="T91" fmla="*/ 225 h 800"/>
                <a:gd name="T92" fmla="*/ 64 w 250"/>
                <a:gd name="T93" fmla="*/ 206 h 800"/>
                <a:gd name="T94" fmla="*/ 80 w 250"/>
                <a:gd name="T95" fmla="*/ 190 h 800"/>
                <a:gd name="T96" fmla="*/ 125 w 250"/>
                <a:gd name="T97" fmla="*/ 174 h 800"/>
                <a:gd name="T98" fmla="*/ 170 w 250"/>
                <a:gd name="T99" fmla="*/ 190 h 800"/>
                <a:gd name="T100" fmla="*/ 186 w 250"/>
                <a:gd name="T101" fmla="*/ 206 h 800"/>
                <a:gd name="T102" fmla="*/ 195 w 250"/>
                <a:gd name="T103" fmla="*/ 225 h 800"/>
                <a:gd name="T104" fmla="*/ 199 w 250"/>
                <a:gd name="T105" fmla="*/ 25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0" h="800">
                  <a:moveTo>
                    <a:pt x="199" y="151"/>
                  </a:moveTo>
                  <a:lnTo>
                    <a:pt x="199" y="74"/>
                  </a:lnTo>
                  <a:lnTo>
                    <a:pt x="199" y="67"/>
                  </a:lnTo>
                  <a:lnTo>
                    <a:pt x="198" y="59"/>
                  </a:lnTo>
                  <a:lnTo>
                    <a:pt x="196" y="53"/>
                  </a:lnTo>
                  <a:lnTo>
                    <a:pt x="194" y="46"/>
                  </a:lnTo>
                  <a:lnTo>
                    <a:pt x="190" y="39"/>
                  </a:lnTo>
                  <a:lnTo>
                    <a:pt x="187" y="32"/>
                  </a:lnTo>
                  <a:lnTo>
                    <a:pt x="182" y="27"/>
                  </a:lnTo>
                  <a:lnTo>
                    <a:pt x="178" y="21"/>
                  </a:lnTo>
                  <a:lnTo>
                    <a:pt x="172" y="17"/>
                  </a:lnTo>
                  <a:lnTo>
                    <a:pt x="167" y="12"/>
                  </a:lnTo>
                  <a:lnTo>
                    <a:pt x="161" y="9"/>
                  </a:lnTo>
                  <a:lnTo>
                    <a:pt x="154" y="5"/>
                  </a:lnTo>
                  <a:lnTo>
                    <a:pt x="148" y="3"/>
                  </a:lnTo>
                  <a:lnTo>
                    <a:pt x="140" y="1"/>
                  </a:lnTo>
                  <a:lnTo>
                    <a:pt x="133" y="0"/>
                  </a:lnTo>
                  <a:lnTo>
                    <a:pt x="125" y="0"/>
                  </a:lnTo>
                  <a:lnTo>
                    <a:pt x="117" y="0"/>
                  </a:lnTo>
                  <a:lnTo>
                    <a:pt x="109" y="1"/>
                  </a:lnTo>
                  <a:lnTo>
                    <a:pt x="103" y="3"/>
                  </a:lnTo>
                  <a:lnTo>
                    <a:pt x="96" y="5"/>
                  </a:lnTo>
                  <a:lnTo>
                    <a:pt x="89" y="9"/>
                  </a:lnTo>
                  <a:lnTo>
                    <a:pt x="83" y="12"/>
                  </a:lnTo>
                  <a:lnTo>
                    <a:pt x="78" y="17"/>
                  </a:lnTo>
                  <a:lnTo>
                    <a:pt x="72" y="21"/>
                  </a:lnTo>
                  <a:lnTo>
                    <a:pt x="66" y="27"/>
                  </a:lnTo>
                  <a:lnTo>
                    <a:pt x="63" y="32"/>
                  </a:lnTo>
                  <a:lnTo>
                    <a:pt x="59" y="39"/>
                  </a:lnTo>
                  <a:lnTo>
                    <a:pt x="56" y="46"/>
                  </a:lnTo>
                  <a:lnTo>
                    <a:pt x="53" y="53"/>
                  </a:lnTo>
                  <a:lnTo>
                    <a:pt x="52" y="59"/>
                  </a:lnTo>
                  <a:lnTo>
                    <a:pt x="51" y="67"/>
                  </a:lnTo>
                  <a:lnTo>
                    <a:pt x="50" y="74"/>
                  </a:lnTo>
                  <a:lnTo>
                    <a:pt x="50" y="151"/>
                  </a:lnTo>
                  <a:lnTo>
                    <a:pt x="39" y="160"/>
                  </a:lnTo>
                  <a:lnTo>
                    <a:pt x="29" y="170"/>
                  </a:lnTo>
                  <a:lnTo>
                    <a:pt x="20" y="181"/>
                  </a:lnTo>
                  <a:lnTo>
                    <a:pt x="14" y="193"/>
                  </a:lnTo>
                  <a:lnTo>
                    <a:pt x="8" y="206"/>
                  </a:lnTo>
                  <a:lnTo>
                    <a:pt x="3" y="220"/>
                  </a:lnTo>
                  <a:lnTo>
                    <a:pt x="1" y="235"/>
                  </a:lnTo>
                  <a:lnTo>
                    <a:pt x="0" y="250"/>
                  </a:lnTo>
                  <a:lnTo>
                    <a:pt x="1" y="264"/>
                  </a:lnTo>
                  <a:lnTo>
                    <a:pt x="3" y="279"/>
                  </a:lnTo>
                  <a:lnTo>
                    <a:pt x="8" y="294"/>
                  </a:lnTo>
                  <a:lnTo>
                    <a:pt x="14" y="306"/>
                  </a:lnTo>
                  <a:lnTo>
                    <a:pt x="20" y="318"/>
                  </a:lnTo>
                  <a:lnTo>
                    <a:pt x="29" y="330"/>
                  </a:lnTo>
                  <a:lnTo>
                    <a:pt x="39" y="340"/>
                  </a:lnTo>
                  <a:lnTo>
                    <a:pt x="50" y="349"/>
                  </a:lnTo>
                  <a:lnTo>
                    <a:pt x="50" y="725"/>
                  </a:lnTo>
                  <a:lnTo>
                    <a:pt x="51" y="733"/>
                  </a:lnTo>
                  <a:lnTo>
                    <a:pt x="52" y="740"/>
                  </a:lnTo>
                  <a:lnTo>
                    <a:pt x="53" y="748"/>
                  </a:lnTo>
                  <a:lnTo>
                    <a:pt x="56" y="754"/>
                  </a:lnTo>
                  <a:lnTo>
                    <a:pt x="59" y="761"/>
                  </a:lnTo>
                  <a:lnTo>
                    <a:pt x="63" y="767"/>
                  </a:lnTo>
                  <a:lnTo>
                    <a:pt x="66" y="772"/>
                  </a:lnTo>
                  <a:lnTo>
                    <a:pt x="72" y="778"/>
                  </a:lnTo>
                  <a:lnTo>
                    <a:pt x="78" y="784"/>
                  </a:lnTo>
                  <a:lnTo>
                    <a:pt x="83" y="787"/>
                  </a:lnTo>
                  <a:lnTo>
                    <a:pt x="89" y="791"/>
                  </a:lnTo>
                  <a:lnTo>
                    <a:pt x="96" y="795"/>
                  </a:lnTo>
                  <a:lnTo>
                    <a:pt x="103" y="797"/>
                  </a:lnTo>
                  <a:lnTo>
                    <a:pt x="109" y="798"/>
                  </a:lnTo>
                  <a:lnTo>
                    <a:pt x="117" y="799"/>
                  </a:lnTo>
                  <a:lnTo>
                    <a:pt x="125" y="800"/>
                  </a:lnTo>
                  <a:lnTo>
                    <a:pt x="133" y="799"/>
                  </a:lnTo>
                  <a:lnTo>
                    <a:pt x="140" y="798"/>
                  </a:lnTo>
                  <a:lnTo>
                    <a:pt x="148" y="797"/>
                  </a:lnTo>
                  <a:lnTo>
                    <a:pt x="154" y="795"/>
                  </a:lnTo>
                  <a:lnTo>
                    <a:pt x="161" y="791"/>
                  </a:lnTo>
                  <a:lnTo>
                    <a:pt x="167" y="787"/>
                  </a:lnTo>
                  <a:lnTo>
                    <a:pt x="172" y="784"/>
                  </a:lnTo>
                  <a:lnTo>
                    <a:pt x="178" y="778"/>
                  </a:lnTo>
                  <a:lnTo>
                    <a:pt x="182" y="772"/>
                  </a:lnTo>
                  <a:lnTo>
                    <a:pt x="187" y="767"/>
                  </a:lnTo>
                  <a:lnTo>
                    <a:pt x="190" y="761"/>
                  </a:lnTo>
                  <a:lnTo>
                    <a:pt x="194" y="754"/>
                  </a:lnTo>
                  <a:lnTo>
                    <a:pt x="196" y="748"/>
                  </a:lnTo>
                  <a:lnTo>
                    <a:pt x="198" y="740"/>
                  </a:lnTo>
                  <a:lnTo>
                    <a:pt x="199" y="733"/>
                  </a:lnTo>
                  <a:lnTo>
                    <a:pt x="199" y="725"/>
                  </a:lnTo>
                  <a:lnTo>
                    <a:pt x="199" y="349"/>
                  </a:lnTo>
                  <a:lnTo>
                    <a:pt x="211" y="340"/>
                  </a:lnTo>
                  <a:lnTo>
                    <a:pt x="221" y="330"/>
                  </a:lnTo>
                  <a:lnTo>
                    <a:pt x="229" y="318"/>
                  </a:lnTo>
                  <a:lnTo>
                    <a:pt x="237" y="306"/>
                  </a:lnTo>
                  <a:lnTo>
                    <a:pt x="242" y="294"/>
                  </a:lnTo>
                  <a:lnTo>
                    <a:pt x="247" y="279"/>
                  </a:lnTo>
                  <a:lnTo>
                    <a:pt x="249" y="264"/>
                  </a:lnTo>
                  <a:lnTo>
                    <a:pt x="250" y="250"/>
                  </a:lnTo>
                  <a:lnTo>
                    <a:pt x="249" y="235"/>
                  </a:lnTo>
                  <a:lnTo>
                    <a:pt x="247" y="220"/>
                  </a:lnTo>
                  <a:lnTo>
                    <a:pt x="242" y="206"/>
                  </a:lnTo>
                  <a:lnTo>
                    <a:pt x="237" y="193"/>
                  </a:lnTo>
                  <a:lnTo>
                    <a:pt x="229" y="181"/>
                  </a:lnTo>
                  <a:lnTo>
                    <a:pt x="221" y="170"/>
                  </a:lnTo>
                  <a:lnTo>
                    <a:pt x="211" y="160"/>
                  </a:lnTo>
                  <a:lnTo>
                    <a:pt x="199" y="151"/>
                  </a:lnTo>
                  <a:close/>
                  <a:moveTo>
                    <a:pt x="100" y="74"/>
                  </a:moveTo>
                  <a:lnTo>
                    <a:pt x="100" y="70"/>
                  </a:lnTo>
                  <a:lnTo>
                    <a:pt x="101" y="65"/>
                  </a:lnTo>
                  <a:lnTo>
                    <a:pt x="104" y="61"/>
                  </a:lnTo>
                  <a:lnTo>
                    <a:pt x="107" y="57"/>
                  </a:lnTo>
                  <a:lnTo>
                    <a:pt x="110" y="54"/>
                  </a:lnTo>
                  <a:lnTo>
                    <a:pt x="115" y="52"/>
                  </a:lnTo>
                  <a:lnTo>
                    <a:pt x="119" y="50"/>
                  </a:lnTo>
                  <a:lnTo>
                    <a:pt x="125" y="49"/>
                  </a:lnTo>
                  <a:lnTo>
                    <a:pt x="130" y="50"/>
                  </a:lnTo>
                  <a:lnTo>
                    <a:pt x="135" y="52"/>
                  </a:lnTo>
                  <a:lnTo>
                    <a:pt x="139" y="54"/>
                  </a:lnTo>
                  <a:lnTo>
                    <a:pt x="143" y="57"/>
                  </a:lnTo>
                  <a:lnTo>
                    <a:pt x="145" y="61"/>
                  </a:lnTo>
                  <a:lnTo>
                    <a:pt x="148" y="65"/>
                  </a:lnTo>
                  <a:lnTo>
                    <a:pt x="150" y="70"/>
                  </a:lnTo>
                  <a:lnTo>
                    <a:pt x="150" y="74"/>
                  </a:lnTo>
                  <a:lnTo>
                    <a:pt x="150" y="127"/>
                  </a:lnTo>
                  <a:lnTo>
                    <a:pt x="137" y="125"/>
                  </a:lnTo>
                  <a:lnTo>
                    <a:pt x="125" y="125"/>
                  </a:lnTo>
                  <a:lnTo>
                    <a:pt x="113" y="125"/>
                  </a:lnTo>
                  <a:lnTo>
                    <a:pt x="100" y="127"/>
                  </a:lnTo>
                  <a:lnTo>
                    <a:pt x="100" y="74"/>
                  </a:lnTo>
                  <a:close/>
                  <a:moveTo>
                    <a:pt x="150" y="725"/>
                  </a:moveTo>
                  <a:lnTo>
                    <a:pt x="150" y="731"/>
                  </a:lnTo>
                  <a:lnTo>
                    <a:pt x="148" y="735"/>
                  </a:lnTo>
                  <a:lnTo>
                    <a:pt x="145" y="738"/>
                  </a:lnTo>
                  <a:lnTo>
                    <a:pt x="143" y="743"/>
                  </a:lnTo>
                  <a:lnTo>
                    <a:pt x="139" y="745"/>
                  </a:lnTo>
                  <a:lnTo>
                    <a:pt x="135" y="749"/>
                  </a:lnTo>
                  <a:lnTo>
                    <a:pt x="130" y="750"/>
                  </a:lnTo>
                  <a:lnTo>
                    <a:pt x="125" y="750"/>
                  </a:lnTo>
                  <a:lnTo>
                    <a:pt x="119" y="750"/>
                  </a:lnTo>
                  <a:lnTo>
                    <a:pt x="115" y="749"/>
                  </a:lnTo>
                  <a:lnTo>
                    <a:pt x="110" y="745"/>
                  </a:lnTo>
                  <a:lnTo>
                    <a:pt x="107" y="743"/>
                  </a:lnTo>
                  <a:lnTo>
                    <a:pt x="104" y="738"/>
                  </a:lnTo>
                  <a:lnTo>
                    <a:pt x="101" y="735"/>
                  </a:lnTo>
                  <a:lnTo>
                    <a:pt x="100" y="731"/>
                  </a:lnTo>
                  <a:lnTo>
                    <a:pt x="100" y="725"/>
                  </a:lnTo>
                  <a:lnTo>
                    <a:pt x="100" y="373"/>
                  </a:lnTo>
                  <a:lnTo>
                    <a:pt x="113" y="375"/>
                  </a:lnTo>
                  <a:lnTo>
                    <a:pt x="125" y="375"/>
                  </a:lnTo>
                  <a:lnTo>
                    <a:pt x="137" y="375"/>
                  </a:lnTo>
                  <a:lnTo>
                    <a:pt x="150" y="373"/>
                  </a:lnTo>
                  <a:lnTo>
                    <a:pt x="150" y="725"/>
                  </a:lnTo>
                  <a:close/>
                  <a:moveTo>
                    <a:pt x="197" y="271"/>
                  </a:moveTo>
                  <a:lnTo>
                    <a:pt x="196" y="272"/>
                  </a:lnTo>
                  <a:lnTo>
                    <a:pt x="195" y="275"/>
                  </a:lnTo>
                  <a:lnTo>
                    <a:pt x="191" y="285"/>
                  </a:lnTo>
                  <a:lnTo>
                    <a:pt x="186" y="294"/>
                  </a:lnTo>
                  <a:lnTo>
                    <a:pt x="186" y="294"/>
                  </a:lnTo>
                  <a:lnTo>
                    <a:pt x="186" y="294"/>
                  </a:lnTo>
                  <a:lnTo>
                    <a:pt x="178" y="302"/>
                  </a:lnTo>
                  <a:lnTo>
                    <a:pt x="170" y="309"/>
                  </a:lnTo>
                  <a:lnTo>
                    <a:pt x="170" y="309"/>
                  </a:lnTo>
                  <a:lnTo>
                    <a:pt x="170" y="309"/>
                  </a:lnTo>
                  <a:lnTo>
                    <a:pt x="160" y="315"/>
                  </a:lnTo>
                  <a:lnTo>
                    <a:pt x="150" y="321"/>
                  </a:lnTo>
                  <a:lnTo>
                    <a:pt x="137" y="324"/>
                  </a:lnTo>
                  <a:lnTo>
                    <a:pt x="125" y="325"/>
                  </a:lnTo>
                  <a:lnTo>
                    <a:pt x="118" y="324"/>
                  </a:lnTo>
                  <a:lnTo>
                    <a:pt x="112" y="324"/>
                  </a:lnTo>
                  <a:lnTo>
                    <a:pt x="106" y="322"/>
                  </a:lnTo>
                  <a:lnTo>
                    <a:pt x="100" y="320"/>
                  </a:lnTo>
                  <a:lnTo>
                    <a:pt x="89" y="315"/>
                  </a:lnTo>
                  <a:lnTo>
                    <a:pt x="80" y="309"/>
                  </a:lnTo>
                  <a:lnTo>
                    <a:pt x="80" y="309"/>
                  </a:lnTo>
                  <a:lnTo>
                    <a:pt x="80" y="309"/>
                  </a:lnTo>
                  <a:lnTo>
                    <a:pt x="71" y="302"/>
                  </a:lnTo>
                  <a:lnTo>
                    <a:pt x="64" y="294"/>
                  </a:lnTo>
                  <a:lnTo>
                    <a:pt x="64" y="294"/>
                  </a:lnTo>
                  <a:lnTo>
                    <a:pt x="64" y="294"/>
                  </a:lnTo>
                  <a:lnTo>
                    <a:pt x="59" y="285"/>
                  </a:lnTo>
                  <a:lnTo>
                    <a:pt x="54" y="275"/>
                  </a:lnTo>
                  <a:lnTo>
                    <a:pt x="54" y="272"/>
                  </a:lnTo>
                  <a:lnTo>
                    <a:pt x="53" y="271"/>
                  </a:lnTo>
                  <a:lnTo>
                    <a:pt x="51" y="261"/>
                  </a:lnTo>
                  <a:lnTo>
                    <a:pt x="50" y="250"/>
                  </a:lnTo>
                  <a:lnTo>
                    <a:pt x="51" y="238"/>
                  </a:lnTo>
                  <a:lnTo>
                    <a:pt x="53" y="228"/>
                  </a:lnTo>
                  <a:lnTo>
                    <a:pt x="54" y="227"/>
                  </a:lnTo>
                  <a:lnTo>
                    <a:pt x="54" y="225"/>
                  </a:lnTo>
                  <a:lnTo>
                    <a:pt x="59" y="215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71" y="198"/>
                  </a:lnTo>
                  <a:lnTo>
                    <a:pt x="80" y="190"/>
                  </a:lnTo>
                  <a:lnTo>
                    <a:pt x="80" y="190"/>
                  </a:lnTo>
                  <a:lnTo>
                    <a:pt x="80" y="190"/>
                  </a:lnTo>
                  <a:lnTo>
                    <a:pt x="89" y="184"/>
                  </a:lnTo>
                  <a:lnTo>
                    <a:pt x="100" y="179"/>
                  </a:lnTo>
                  <a:lnTo>
                    <a:pt x="112" y="175"/>
                  </a:lnTo>
                  <a:lnTo>
                    <a:pt x="125" y="174"/>
                  </a:lnTo>
                  <a:lnTo>
                    <a:pt x="137" y="175"/>
                  </a:lnTo>
                  <a:lnTo>
                    <a:pt x="150" y="179"/>
                  </a:lnTo>
                  <a:lnTo>
                    <a:pt x="160" y="184"/>
                  </a:lnTo>
                  <a:lnTo>
                    <a:pt x="170" y="190"/>
                  </a:lnTo>
                  <a:lnTo>
                    <a:pt x="170" y="190"/>
                  </a:lnTo>
                  <a:lnTo>
                    <a:pt x="170" y="190"/>
                  </a:lnTo>
                  <a:lnTo>
                    <a:pt x="178" y="198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86" y="207"/>
                  </a:lnTo>
                  <a:lnTo>
                    <a:pt x="191" y="215"/>
                  </a:lnTo>
                  <a:lnTo>
                    <a:pt x="195" y="225"/>
                  </a:lnTo>
                  <a:lnTo>
                    <a:pt x="196" y="227"/>
                  </a:lnTo>
                  <a:lnTo>
                    <a:pt x="197" y="228"/>
                  </a:lnTo>
                  <a:lnTo>
                    <a:pt x="199" y="238"/>
                  </a:lnTo>
                  <a:lnTo>
                    <a:pt x="199" y="250"/>
                  </a:lnTo>
                  <a:lnTo>
                    <a:pt x="199" y="261"/>
                  </a:lnTo>
                  <a:lnTo>
                    <a:pt x="197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6"/>
            <p:cNvSpPr>
              <a:spLocks noEditPoints="1"/>
            </p:cNvSpPr>
            <p:nvPr/>
          </p:nvSpPr>
          <p:spPr bwMode="auto">
            <a:xfrm>
              <a:off x="1184276" y="1477963"/>
              <a:ext cx="57150" cy="180975"/>
            </a:xfrm>
            <a:custGeom>
              <a:avLst/>
              <a:gdLst>
                <a:gd name="T0" fmla="*/ 198 w 250"/>
                <a:gd name="T1" fmla="*/ 59 h 800"/>
                <a:gd name="T2" fmla="*/ 187 w 250"/>
                <a:gd name="T3" fmla="*/ 32 h 800"/>
                <a:gd name="T4" fmla="*/ 166 w 250"/>
                <a:gd name="T5" fmla="*/ 12 h 800"/>
                <a:gd name="T6" fmla="*/ 139 w 250"/>
                <a:gd name="T7" fmla="*/ 1 h 800"/>
                <a:gd name="T8" fmla="*/ 109 w 250"/>
                <a:gd name="T9" fmla="*/ 1 h 800"/>
                <a:gd name="T10" fmla="*/ 82 w 250"/>
                <a:gd name="T11" fmla="*/ 12 h 800"/>
                <a:gd name="T12" fmla="*/ 62 w 250"/>
                <a:gd name="T13" fmla="*/ 32 h 800"/>
                <a:gd name="T14" fmla="*/ 50 w 250"/>
                <a:gd name="T15" fmla="*/ 59 h 800"/>
                <a:gd name="T16" fmla="*/ 38 w 250"/>
                <a:gd name="T17" fmla="*/ 160 h 800"/>
                <a:gd name="T18" fmla="*/ 8 w 250"/>
                <a:gd name="T19" fmla="*/ 206 h 800"/>
                <a:gd name="T20" fmla="*/ 0 w 250"/>
                <a:gd name="T21" fmla="*/ 264 h 800"/>
                <a:gd name="T22" fmla="*/ 20 w 250"/>
                <a:gd name="T23" fmla="*/ 318 h 800"/>
                <a:gd name="T24" fmla="*/ 49 w 250"/>
                <a:gd name="T25" fmla="*/ 725 h 800"/>
                <a:gd name="T26" fmla="*/ 55 w 250"/>
                <a:gd name="T27" fmla="*/ 754 h 800"/>
                <a:gd name="T28" fmla="*/ 71 w 250"/>
                <a:gd name="T29" fmla="*/ 778 h 800"/>
                <a:gd name="T30" fmla="*/ 95 w 250"/>
                <a:gd name="T31" fmla="*/ 795 h 800"/>
                <a:gd name="T32" fmla="*/ 125 w 250"/>
                <a:gd name="T33" fmla="*/ 800 h 800"/>
                <a:gd name="T34" fmla="*/ 153 w 250"/>
                <a:gd name="T35" fmla="*/ 795 h 800"/>
                <a:gd name="T36" fmla="*/ 178 w 250"/>
                <a:gd name="T37" fmla="*/ 778 h 800"/>
                <a:gd name="T38" fmla="*/ 193 w 250"/>
                <a:gd name="T39" fmla="*/ 754 h 800"/>
                <a:gd name="T40" fmla="*/ 199 w 250"/>
                <a:gd name="T41" fmla="*/ 725 h 800"/>
                <a:gd name="T42" fmla="*/ 228 w 250"/>
                <a:gd name="T43" fmla="*/ 318 h 800"/>
                <a:gd name="T44" fmla="*/ 249 w 250"/>
                <a:gd name="T45" fmla="*/ 264 h 800"/>
                <a:gd name="T46" fmla="*/ 242 w 250"/>
                <a:gd name="T47" fmla="*/ 206 h 800"/>
                <a:gd name="T48" fmla="*/ 210 w 250"/>
                <a:gd name="T49" fmla="*/ 160 h 800"/>
                <a:gd name="T50" fmla="*/ 101 w 250"/>
                <a:gd name="T51" fmla="*/ 65 h 800"/>
                <a:gd name="T52" fmla="*/ 115 w 250"/>
                <a:gd name="T53" fmla="*/ 52 h 800"/>
                <a:gd name="T54" fmla="*/ 134 w 250"/>
                <a:gd name="T55" fmla="*/ 52 h 800"/>
                <a:gd name="T56" fmla="*/ 147 w 250"/>
                <a:gd name="T57" fmla="*/ 65 h 800"/>
                <a:gd name="T58" fmla="*/ 137 w 250"/>
                <a:gd name="T59" fmla="*/ 125 h 800"/>
                <a:gd name="T60" fmla="*/ 99 w 250"/>
                <a:gd name="T61" fmla="*/ 74 h 800"/>
                <a:gd name="T62" fmla="*/ 145 w 250"/>
                <a:gd name="T63" fmla="*/ 738 h 800"/>
                <a:gd name="T64" fmla="*/ 129 w 250"/>
                <a:gd name="T65" fmla="*/ 750 h 800"/>
                <a:gd name="T66" fmla="*/ 110 w 250"/>
                <a:gd name="T67" fmla="*/ 745 h 800"/>
                <a:gd name="T68" fmla="*/ 100 w 250"/>
                <a:gd name="T69" fmla="*/ 731 h 800"/>
                <a:gd name="T70" fmla="*/ 125 w 250"/>
                <a:gd name="T71" fmla="*/ 375 h 800"/>
                <a:gd name="T72" fmla="*/ 196 w 250"/>
                <a:gd name="T73" fmla="*/ 271 h 800"/>
                <a:gd name="T74" fmla="*/ 186 w 250"/>
                <a:gd name="T75" fmla="*/ 294 h 800"/>
                <a:gd name="T76" fmla="*/ 170 w 250"/>
                <a:gd name="T77" fmla="*/ 309 h 800"/>
                <a:gd name="T78" fmla="*/ 149 w 250"/>
                <a:gd name="T79" fmla="*/ 321 h 800"/>
                <a:gd name="T80" fmla="*/ 111 w 250"/>
                <a:gd name="T81" fmla="*/ 324 h 800"/>
                <a:gd name="T82" fmla="*/ 80 w 250"/>
                <a:gd name="T83" fmla="*/ 309 h 800"/>
                <a:gd name="T84" fmla="*/ 64 w 250"/>
                <a:gd name="T85" fmla="*/ 294 h 800"/>
                <a:gd name="T86" fmla="*/ 54 w 250"/>
                <a:gd name="T87" fmla="*/ 275 h 800"/>
                <a:gd name="T88" fmla="*/ 49 w 250"/>
                <a:gd name="T89" fmla="*/ 250 h 800"/>
                <a:gd name="T90" fmla="*/ 54 w 250"/>
                <a:gd name="T91" fmla="*/ 225 h 800"/>
                <a:gd name="T92" fmla="*/ 64 w 250"/>
                <a:gd name="T93" fmla="*/ 206 h 800"/>
                <a:gd name="T94" fmla="*/ 80 w 250"/>
                <a:gd name="T95" fmla="*/ 190 h 800"/>
                <a:gd name="T96" fmla="*/ 125 w 250"/>
                <a:gd name="T97" fmla="*/ 174 h 800"/>
                <a:gd name="T98" fmla="*/ 170 w 250"/>
                <a:gd name="T99" fmla="*/ 190 h 800"/>
                <a:gd name="T100" fmla="*/ 184 w 250"/>
                <a:gd name="T101" fmla="*/ 206 h 800"/>
                <a:gd name="T102" fmla="*/ 195 w 250"/>
                <a:gd name="T103" fmla="*/ 225 h 800"/>
                <a:gd name="T104" fmla="*/ 199 w 250"/>
                <a:gd name="T105" fmla="*/ 25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0" h="800">
                  <a:moveTo>
                    <a:pt x="199" y="151"/>
                  </a:moveTo>
                  <a:lnTo>
                    <a:pt x="199" y="74"/>
                  </a:lnTo>
                  <a:lnTo>
                    <a:pt x="199" y="67"/>
                  </a:lnTo>
                  <a:lnTo>
                    <a:pt x="198" y="59"/>
                  </a:lnTo>
                  <a:lnTo>
                    <a:pt x="196" y="53"/>
                  </a:lnTo>
                  <a:lnTo>
                    <a:pt x="193" y="46"/>
                  </a:lnTo>
                  <a:lnTo>
                    <a:pt x="190" y="39"/>
                  </a:lnTo>
                  <a:lnTo>
                    <a:pt x="187" y="32"/>
                  </a:lnTo>
                  <a:lnTo>
                    <a:pt x="182" y="27"/>
                  </a:lnTo>
                  <a:lnTo>
                    <a:pt x="178" y="21"/>
                  </a:lnTo>
                  <a:lnTo>
                    <a:pt x="172" y="17"/>
                  </a:lnTo>
                  <a:lnTo>
                    <a:pt x="166" y="12"/>
                  </a:lnTo>
                  <a:lnTo>
                    <a:pt x="160" y="9"/>
                  </a:lnTo>
                  <a:lnTo>
                    <a:pt x="153" y="5"/>
                  </a:lnTo>
                  <a:lnTo>
                    <a:pt x="146" y="3"/>
                  </a:lnTo>
                  <a:lnTo>
                    <a:pt x="139" y="1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17" y="0"/>
                  </a:lnTo>
                  <a:lnTo>
                    <a:pt x="109" y="1"/>
                  </a:lnTo>
                  <a:lnTo>
                    <a:pt x="102" y="3"/>
                  </a:lnTo>
                  <a:lnTo>
                    <a:pt x="95" y="5"/>
                  </a:lnTo>
                  <a:lnTo>
                    <a:pt x="89" y="9"/>
                  </a:lnTo>
                  <a:lnTo>
                    <a:pt x="82" y="12"/>
                  </a:lnTo>
                  <a:lnTo>
                    <a:pt x="76" y="17"/>
                  </a:lnTo>
                  <a:lnTo>
                    <a:pt x="71" y="21"/>
                  </a:lnTo>
                  <a:lnTo>
                    <a:pt x="66" y="27"/>
                  </a:lnTo>
                  <a:lnTo>
                    <a:pt x="62" y="32"/>
                  </a:lnTo>
                  <a:lnTo>
                    <a:pt x="58" y="39"/>
                  </a:lnTo>
                  <a:lnTo>
                    <a:pt x="55" y="46"/>
                  </a:lnTo>
                  <a:lnTo>
                    <a:pt x="53" y="53"/>
                  </a:lnTo>
                  <a:lnTo>
                    <a:pt x="50" y="59"/>
                  </a:lnTo>
                  <a:lnTo>
                    <a:pt x="49" y="67"/>
                  </a:lnTo>
                  <a:lnTo>
                    <a:pt x="49" y="74"/>
                  </a:lnTo>
                  <a:lnTo>
                    <a:pt x="49" y="151"/>
                  </a:lnTo>
                  <a:lnTo>
                    <a:pt x="38" y="160"/>
                  </a:lnTo>
                  <a:lnTo>
                    <a:pt x="29" y="170"/>
                  </a:lnTo>
                  <a:lnTo>
                    <a:pt x="20" y="181"/>
                  </a:lnTo>
                  <a:lnTo>
                    <a:pt x="13" y="193"/>
                  </a:lnTo>
                  <a:lnTo>
                    <a:pt x="8" y="206"/>
                  </a:lnTo>
                  <a:lnTo>
                    <a:pt x="3" y="220"/>
                  </a:lnTo>
                  <a:lnTo>
                    <a:pt x="0" y="235"/>
                  </a:lnTo>
                  <a:lnTo>
                    <a:pt x="0" y="250"/>
                  </a:lnTo>
                  <a:lnTo>
                    <a:pt x="0" y="264"/>
                  </a:lnTo>
                  <a:lnTo>
                    <a:pt x="3" y="279"/>
                  </a:lnTo>
                  <a:lnTo>
                    <a:pt x="8" y="294"/>
                  </a:lnTo>
                  <a:lnTo>
                    <a:pt x="13" y="306"/>
                  </a:lnTo>
                  <a:lnTo>
                    <a:pt x="20" y="318"/>
                  </a:lnTo>
                  <a:lnTo>
                    <a:pt x="29" y="330"/>
                  </a:lnTo>
                  <a:lnTo>
                    <a:pt x="38" y="340"/>
                  </a:lnTo>
                  <a:lnTo>
                    <a:pt x="49" y="349"/>
                  </a:lnTo>
                  <a:lnTo>
                    <a:pt x="49" y="725"/>
                  </a:lnTo>
                  <a:lnTo>
                    <a:pt x="49" y="733"/>
                  </a:lnTo>
                  <a:lnTo>
                    <a:pt x="50" y="740"/>
                  </a:lnTo>
                  <a:lnTo>
                    <a:pt x="53" y="748"/>
                  </a:lnTo>
                  <a:lnTo>
                    <a:pt x="55" y="754"/>
                  </a:lnTo>
                  <a:lnTo>
                    <a:pt x="58" y="761"/>
                  </a:lnTo>
                  <a:lnTo>
                    <a:pt x="62" y="767"/>
                  </a:lnTo>
                  <a:lnTo>
                    <a:pt x="66" y="772"/>
                  </a:lnTo>
                  <a:lnTo>
                    <a:pt x="71" y="778"/>
                  </a:lnTo>
                  <a:lnTo>
                    <a:pt x="76" y="784"/>
                  </a:lnTo>
                  <a:lnTo>
                    <a:pt x="82" y="787"/>
                  </a:lnTo>
                  <a:lnTo>
                    <a:pt x="89" y="791"/>
                  </a:lnTo>
                  <a:lnTo>
                    <a:pt x="95" y="795"/>
                  </a:lnTo>
                  <a:lnTo>
                    <a:pt x="102" y="797"/>
                  </a:lnTo>
                  <a:lnTo>
                    <a:pt x="109" y="798"/>
                  </a:lnTo>
                  <a:lnTo>
                    <a:pt x="117" y="799"/>
                  </a:lnTo>
                  <a:lnTo>
                    <a:pt x="125" y="800"/>
                  </a:lnTo>
                  <a:lnTo>
                    <a:pt x="131" y="799"/>
                  </a:lnTo>
                  <a:lnTo>
                    <a:pt x="139" y="798"/>
                  </a:lnTo>
                  <a:lnTo>
                    <a:pt x="146" y="797"/>
                  </a:lnTo>
                  <a:lnTo>
                    <a:pt x="153" y="795"/>
                  </a:lnTo>
                  <a:lnTo>
                    <a:pt x="160" y="791"/>
                  </a:lnTo>
                  <a:lnTo>
                    <a:pt x="166" y="787"/>
                  </a:lnTo>
                  <a:lnTo>
                    <a:pt x="172" y="784"/>
                  </a:lnTo>
                  <a:lnTo>
                    <a:pt x="178" y="778"/>
                  </a:lnTo>
                  <a:lnTo>
                    <a:pt x="182" y="772"/>
                  </a:lnTo>
                  <a:lnTo>
                    <a:pt x="187" y="767"/>
                  </a:lnTo>
                  <a:lnTo>
                    <a:pt x="190" y="761"/>
                  </a:lnTo>
                  <a:lnTo>
                    <a:pt x="193" y="754"/>
                  </a:lnTo>
                  <a:lnTo>
                    <a:pt x="196" y="748"/>
                  </a:lnTo>
                  <a:lnTo>
                    <a:pt x="198" y="740"/>
                  </a:lnTo>
                  <a:lnTo>
                    <a:pt x="199" y="733"/>
                  </a:lnTo>
                  <a:lnTo>
                    <a:pt x="199" y="725"/>
                  </a:lnTo>
                  <a:lnTo>
                    <a:pt x="199" y="349"/>
                  </a:lnTo>
                  <a:lnTo>
                    <a:pt x="210" y="340"/>
                  </a:lnTo>
                  <a:lnTo>
                    <a:pt x="219" y="330"/>
                  </a:lnTo>
                  <a:lnTo>
                    <a:pt x="228" y="318"/>
                  </a:lnTo>
                  <a:lnTo>
                    <a:pt x="236" y="306"/>
                  </a:lnTo>
                  <a:lnTo>
                    <a:pt x="242" y="294"/>
                  </a:lnTo>
                  <a:lnTo>
                    <a:pt x="246" y="279"/>
                  </a:lnTo>
                  <a:lnTo>
                    <a:pt x="249" y="264"/>
                  </a:lnTo>
                  <a:lnTo>
                    <a:pt x="250" y="250"/>
                  </a:lnTo>
                  <a:lnTo>
                    <a:pt x="249" y="235"/>
                  </a:lnTo>
                  <a:lnTo>
                    <a:pt x="246" y="220"/>
                  </a:lnTo>
                  <a:lnTo>
                    <a:pt x="242" y="206"/>
                  </a:lnTo>
                  <a:lnTo>
                    <a:pt x="236" y="193"/>
                  </a:lnTo>
                  <a:lnTo>
                    <a:pt x="228" y="181"/>
                  </a:lnTo>
                  <a:lnTo>
                    <a:pt x="219" y="170"/>
                  </a:lnTo>
                  <a:lnTo>
                    <a:pt x="210" y="160"/>
                  </a:lnTo>
                  <a:lnTo>
                    <a:pt x="199" y="151"/>
                  </a:lnTo>
                  <a:close/>
                  <a:moveTo>
                    <a:pt x="99" y="74"/>
                  </a:moveTo>
                  <a:lnTo>
                    <a:pt x="100" y="70"/>
                  </a:lnTo>
                  <a:lnTo>
                    <a:pt x="101" y="65"/>
                  </a:lnTo>
                  <a:lnTo>
                    <a:pt x="103" y="61"/>
                  </a:lnTo>
                  <a:lnTo>
                    <a:pt x="107" y="57"/>
                  </a:lnTo>
                  <a:lnTo>
                    <a:pt x="110" y="54"/>
                  </a:lnTo>
                  <a:lnTo>
                    <a:pt x="115" y="52"/>
                  </a:lnTo>
                  <a:lnTo>
                    <a:pt x="119" y="50"/>
                  </a:lnTo>
                  <a:lnTo>
                    <a:pt x="125" y="49"/>
                  </a:lnTo>
                  <a:lnTo>
                    <a:pt x="129" y="50"/>
                  </a:lnTo>
                  <a:lnTo>
                    <a:pt x="134" y="52"/>
                  </a:lnTo>
                  <a:lnTo>
                    <a:pt x="138" y="54"/>
                  </a:lnTo>
                  <a:lnTo>
                    <a:pt x="142" y="57"/>
                  </a:lnTo>
                  <a:lnTo>
                    <a:pt x="145" y="61"/>
                  </a:lnTo>
                  <a:lnTo>
                    <a:pt x="147" y="65"/>
                  </a:lnTo>
                  <a:lnTo>
                    <a:pt x="148" y="70"/>
                  </a:lnTo>
                  <a:lnTo>
                    <a:pt x="149" y="74"/>
                  </a:lnTo>
                  <a:lnTo>
                    <a:pt x="149" y="127"/>
                  </a:lnTo>
                  <a:lnTo>
                    <a:pt x="137" y="125"/>
                  </a:lnTo>
                  <a:lnTo>
                    <a:pt x="125" y="125"/>
                  </a:lnTo>
                  <a:lnTo>
                    <a:pt x="111" y="125"/>
                  </a:lnTo>
                  <a:lnTo>
                    <a:pt x="99" y="127"/>
                  </a:lnTo>
                  <a:lnTo>
                    <a:pt x="99" y="74"/>
                  </a:lnTo>
                  <a:close/>
                  <a:moveTo>
                    <a:pt x="149" y="725"/>
                  </a:moveTo>
                  <a:lnTo>
                    <a:pt x="148" y="731"/>
                  </a:lnTo>
                  <a:lnTo>
                    <a:pt x="147" y="735"/>
                  </a:lnTo>
                  <a:lnTo>
                    <a:pt x="145" y="738"/>
                  </a:lnTo>
                  <a:lnTo>
                    <a:pt x="142" y="743"/>
                  </a:lnTo>
                  <a:lnTo>
                    <a:pt x="138" y="745"/>
                  </a:lnTo>
                  <a:lnTo>
                    <a:pt x="134" y="749"/>
                  </a:lnTo>
                  <a:lnTo>
                    <a:pt x="129" y="750"/>
                  </a:lnTo>
                  <a:lnTo>
                    <a:pt x="125" y="750"/>
                  </a:lnTo>
                  <a:lnTo>
                    <a:pt x="119" y="750"/>
                  </a:lnTo>
                  <a:lnTo>
                    <a:pt x="115" y="749"/>
                  </a:lnTo>
                  <a:lnTo>
                    <a:pt x="110" y="745"/>
                  </a:lnTo>
                  <a:lnTo>
                    <a:pt x="107" y="743"/>
                  </a:lnTo>
                  <a:lnTo>
                    <a:pt x="103" y="738"/>
                  </a:lnTo>
                  <a:lnTo>
                    <a:pt x="101" y="735"/>
                  </a:lnTo>
                  <a:lnTo>
                    <a:pt x="100" y="731"/>
                  </a:lnTo>
                  <a:lnTo>
                    <a:pt x="99" y="725"/>
                  </a:lnTo>
                  <a:lnTo>
                    <a:pt x="99" y="373"/>
                  </a:lnTo>
                  <a:lnTo>
                    <a:pt x="111" y="375"/>
                  </a:lnTo>
                  <a:lnTo>
                    <a:pt x="125" y="375"/>
                  </a:lnTo>
                  <a:lnTo>
                    <a:pt x="137" y="375"/>
                  </a:lnTo>
                  <a:lnTo>
                    <a:pt x="149" y="373"/>
                  </a:lnTo>
                  <a:lnTo>
                    <a:pt x="149" y="725"/>
                  </a:lnTo>
                  <a:close/>
                  <a:moveTo>
                    <a:pt x="196" y="271"/>
                  </a:moveTo>
                  <a:lnTo>
                    <a:pt x="196" y="272"/>
                  </a:lnTo>
                  <a:lnTo>
                    <a:pt x="195" y="275"/>
                  </a:lnTo>
                  <a:lnTo>
                    <a:pt x="190" y="285"/>
                  </a:lnTo>
                  <a:lnTo>
                    <a:pt x="186" y="294"/>
                  </a:lnTo>
                  <a:lnTo>
                    <a:pt x="186" y="294"/>
                  </a:lnTo>
                  <a:lnTo>
                    <a:pt x="184" y="294"/>
                  </a:lnTo>
                  <a:lnTo>
                    <a:pt x="178" y="302"/>
                  </a:lnTo>
                  <a:lnTo>
                    <a:pt x="170" y="309"/>
                  </a:lnTo>
                  <a:lnTo>
                    <a:pt x="170" y="309"/>
                  </a:lnTo>
                  <a:lnTo>
                    <a:pt x="170" y="309"/>
                  </a:lnTo>
                  <a:lnTo>
                    <a:pt x="160" y="315"/>
                  </a:lnTo>
                  <a:lnTo>
                    <a:pt x="149" y="321"/>
                  </a:lnTo>
                  <a:lnTo>
                    <a:pt x="137" y="324"/>
                  </a:lnTo>
                  <a:lnTo>
                    <a:pt x="125" y="325"/>
                  </a:lnTo>
                  <a:lnTo>
                    <a:pt x="118" y="324"/>
                  </a:lnTo>
                  <a:lnTo>
                    <a:pt x="111" y="324"/>
                  </a:lnTo>
                  <a:lnTo>
                    <a:pt x="106" y="322"/>
                  </a:lnTo>
                  <a:lnTo>
                    <a:pt x="99" y="320"/>
                  </a:lnTo>
                  <a:lnTo>
                    <a:pt x="89" y="315"/>
                  </a:lnTo>
                  <a:lnTo>
                    <a:pt x="80" y="309"/>
                  </a:lnTo>
                  <a:lnTo>
                    <a:pt x="79" y="309"/>
                  </a:lnTo>
                  <a:lnTo>
                    <a:pt x="79" y="309"/>
                  </a:lnTo>
                  <a:lnTo>
                    <a:pt x="71" y="302"/>
                  </a:lnTo>
                  <a:lnTo>
                    <a:pt x="64" y="294"/>
                  </a:lnTo>
                  <a:lnTo>
                    <a:pt x="64" y="294"/>
                  </a:lnTo>
                  <a:lnTo>
                    <a:pt x="63" y="294"/>
                  </a:lnTo>
                  <a:lnTo>
                    <a:pt x="58" y="285"/>
                  </a:lnTo>
                  <a:lnTo>
                    <a:pt x="54" y="275"/>
                  </a:lnTo>
                  <a:lnTo>
                    <a:pt x="53" y="272"/>
                  </a:lnTo>
                  <a:lnTo>
                    <a:pt x="53" y="271"/>
                  </a:lnTo>
                  <a:lnTo>
                    <a:pt x="50" y="261"/>
                  </a:lnTo>
                  <a:lnTo>
                    <a:pt x="49" y="250"/>
                  </a:lnTo>
                  <a:lnTo>
                    <a:pt x="50" y="238"/>
                  </a:lnTo>
                  <a:lnTo>
                    <a:pt x="53" y="228"/>
                  </a:lnTo>
                  <a:lnTo>
                    <a:pt x="53" y="227"/>
                  </a:lnTo>
                  <a:lnTo>
                    <a:pt x="54" y="225"/>
                  </a:lnTo>
                  <a:lnTo>
                    <a:pt x="58" y="215"/>
                  </a:lnTo>
                  <a:lnTo>
                    <a:pt x="63" y="206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71" y="198"/>
                  </a:lnTo>
                  <a:lnTo>
                    <a:pt x="79" y="190"/>
                  </a:lnTo>
                  <a:lnTo>
                    <a:pt x="80" y="190"/>
                  </a:lnTo>
                  <a:lnTo>
                    <a:pt x="80" y="190"/>
                  </a:lnTo>
                  <a:lnTo>
                    <a:pt x="89" y="184"/>
                  </a:lnTo>
                  <a:lnTo>
                    <a:pt x="99" y="179"/>
                  </a:lnTo>
                  <a:lnTo>
                    <a:pt x="111" y="175"/>
                  </a:lnTo>
                  <a:lnTo>
                    <a:pt x="125" y="174"/>
                  </a:lnTo>
                  <a:lnTo>
                    <a:pt x="137" y="175"/>
                  </a:lnTo>
                  <a:lnTo>
                    <a:pt x="149" y="179"/>
                  </a:lnTo>
                  <a:lnTo>
                    <a:pt x="160" y="184"/>
                  </a:lnTo>
                  <a:lnTo>
                    <a:pt x="170" y="190"/>
                  </a:lnTo>
                  <a:lnTo>
                    <a:pt x="170" y="190"/>
                  </a:lnTo>
                  <a:lnTo>
                    <a:pt x="170" y="190"/>
                  </a:lnTo>
                  <a:lnTo>
                    <a:pt x="178" y="198"/>
                  </a:lnTo>
                  <a:lnTo>
                    <a:pt x="184" y="206"/>
                  </a:lnTo>
                  <a:lnTo>
                    <a:pt x="186" y="206"/>
                  </a:lnTo>
                  <a:lnTo>
                    <a:pt x="186" y="207"/>
                  </a:lnTo>
                  <a:lnTo>
                    <a:pt x="190" y="215"/>
                  </a:lnTo>
                  <a:lnTo>
                    <a:pt x="195" y="225"/>
                  </a:lnTo>
                  <a:lnTo>
                    <a:pt x="196" y="227"/>
                  </a:lnTo>
                  <a:lnTo>
                    <a:pt x="196" y="228"/>
                  </a:lnTo>
                  <a:lnTo>
                    <a:pt x="198" y="238"/>
                  </a:lnTo>
                  <a:lnTo>
                    <a:pt x="199" y="250"/>
                  </a:lnTo>
                  <a:lnTo>
                    <a:pt x="198" y="261"/>
                  </a:lnTo>
                  <a:lnTo>
                    <a:pt x="196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7"/>
            <p:cNvSpPr>
              <a:spLocks noEditPoints="1"/>
            </p:cNvSpPr>
            <p:nvPr/>
          </p:nvSpPr>
          <p:spPr bwMode="auto">
            <a:xfrm>
              <a:off x="1122363" y="1477963"/>
              <a:ext cx="57150" cy="180975"/>
            </a:xfrm>
            <a:custGeom>
              <a:avLst/>
              <a:gdLst>
                <a:gd name="T0" fmla="*/ 198 w 250"/>
                <a:gd name="T1" fmla="*/ 59 h 800"/>
                <a:gd name="T2" fmla="*/ 187 w 250"/>
                <a:gd name="T3" fmla="*/ 32 h 800"/>
                <a:gd name="T4" fmla="*/ 166 w 250"/>
                <a:gd name="T5" fmla="*/ 12 h 800"/>
                <a:gd name="T6" fmla="*/ 141 w 250"/>
                <a:gd name="T7" fmla="*/ 1 h 800"/>
                <a:gd name="T8" fmla="*/ 110 w 250"/>
                <a:gd name="T9" fmla="*/ 1 h 800"/>
                <a:gd name="T10" fmla="*/ 83 w 250"/>
                <a:gd name="T11" fmla="*/ 12 h 800"/>
                <a:gd name="T12" fmla="*/ 63 w 250"/>
                <a:gd name="T13" fmla="*/ 32 h 800"/>
                <a:gd name="T14" fmla="*/ 52 w 250"/>
                <a:gd name="T15" fmla="*/ 59 h 800"/>
                <a:gd name="T16" fmla="*/ 39 w 250"/>
                <a:gd name="T17" fmla="*/ 459 h 800"/>
                <a:gd name="T18" fmla="*/ 8 w 250"/>
                <a:gd name="T19" fmla="*/ 507 h 800"/>
                <a:gd name="T20" fmla="*/ 1 w 250"/>
                <a:gd name="T21" fmla="*/ 565 h 800"/>
                <a:gd name="T22" fmla="*/ 21 w 250"/>
                <a:gd name="T23" fmla="*/ 619 h 800"/>
                <a:gd name="T24" fmla="*/ 51 w 250"/>
                <a:gd name="T25" fmla="*/ 725 h 800"/>
                <a:gd name="T26" fmla="*/ 56 w 250"/>
                <a:gd name="T27" fmla="*/ 754 h 800"/>
                <a:gd name="T28" fmla="*/ 72 w 250"/>
                <a:gd name="T29" fmla="*/ 778 h 800"/>
                <a:gd name="T30" fmla="*/ 96 w 250"/>
                <a:gd name="T31" fmla="*/ 795 h 800"/>
                <a:gd name="T32" fmla="*/ 125 w 250"/>
                <a:gd name="T33" fmla="*/ 800 h 800"/>
                <a:gd name="T34" fmla="*/ 154 w 250"/>
                <a:gd name="T35" fmla="*/ 795 h 800"/>
                <a:gd name="T36" fmla="*/ 178 w 250"/>
                <a:gd name="T37" fmla="*/ 778 h 800"/>
                <a:gd name="T38" fmla="*/ 195 w 250"/>
                <a:gd name="T39" fmla="*/ 754 h 800"/>
                <a:gd name="T40" fmla="*/ 200 w 250"/>
                <a:gd name="T41" fmla="*/ 725 h 800"/>
                <a:gd name="T42" fmla="*/ 230 w 250"/>
                <a:gd name="T43" fmla="*/ 619 h 800"/>
                <a:gd name="T44" fmla="*/ 250 w 250"/>
                <a:gd name="T45" fmla="*/ 565 h 800"/>
                <a:gd name="T46" fmla="*/ 242 w 250"/>
                <a:gd name="T47" fmla="*/ 507 h 800"/>
                <a:gd name="T48" fmla="*/ 210 w 250"/>
                <a:gd name="T49" fmla="*/ 459 h 800"/>
                <a:gd name="T50" fmla="*/ 102 w 250"/>
                <a:gd name="T51" fmla="*/ 65 h 800"/>
                <a:gd name="T52" fmla="*/ 116 w 250"/>
                <a:gd name="T53" fmla="*/ 52 h 800"/>
                <a:gd name="T54" fmla="*/ 135 w 250"/>
                <a:gd name="T55" fmla="*/ 52 h 800"/>
                <a:gd name="T56" fmla="*/ 148 w 250"/>
                <a:gd name="T57" fmla="*/ 65 h 800"/>
                <a:gd name="T58" fmla="*/ 137 w 250"/>
                <a:gd name="T59" fmla="*/ 425 h 800"/>
                <a:gd name="T60" fmla="*/ 100 w 250"/>
                <a:gd name="T61" fmla="*/ 74 h 800"/>
                <a:gd name="T62" fmla="*/ 146 w 250"/>
                <a:gd name="T63" fmla="*/ 738 h 800"/>
                <a:gd name="T64" fmla="*/ 130 w 250"/>
                <a:gd name="T65" fmla="*/ 750 h 800"/>
                <a:gd name="T66" fmla="*/ 111 w 250"/>
                <a:gd name="T67" fmla="*/ 745 h 800"/>
                <a:gd name="T68" fmla="*/ 100 w 250"/>
                <a:gd name="T69" fmla="*/ 731 h 800"/>
                <a:gd name="T70" fmla="*/ 125 w 250"/>
                <a:gd name="T71" fmla="*/ 675 h 800"/>
                <a:gd name="T72" fmla="*/ 197 w 250"/>
                <a:gd name="T73" fmla="*/ 571 h 800"/>
                <a:gd name="T74" fmla="*/ 186 w 250"/>
                <a:gd name="T75" fmla="*/ 593 h 800"/>
                <a:gd name="T76" fmla="*/ 170 w 250"/>
                <a:gd name="T77" fmla="*/ 609 h 800"/>
                <a:gd name="T78" fmla="*/ 150 w 250"/>
                <a:gd name="T79" fmla="*/ 620 h 800"/>
                <a:gd name="T80" fmla="*/ 100 w 250"/>
                <a:gd name="T81" fmla="*/ 620 h 800"/>
                <a:gd name="T82" fmla="*/ 80 w 250"/>
                <a:gd name="T83" fmla="*/ 609 h 800"/>
                <a:gd name="T84" fmla="*/ 64 w 250"/>
                <a:gd name="T85" fmla="*/ 593 h 800"/>
                <a:gd name="T86" fmla="*/ 54 w 250"/>
                <a:gd name="T87" fmla="*/ 571 h 800"/>
                <a:gd name="T88" fmla="*/ 54 w 250"/>
                <a:gd name="T89" fmla="*/ 529 h 800"/>
                <a:gd name="T90" fmla="*/ 64 w 250"/>
                <a:gd name="T91" fmla="*/ 507 h 800"/>
                <a:gd name="T92" fmla="*/ 80 w 250"/>
                <a:gd name="T93" fmla="*/ 491 h 800"/>
                <a:gd name="T94" fmla="*/ 100 w 250"/>
                <a:gd name="T95" fmla="*/ 479 h 800"/>
                <a:gd name="T96" fmla="*/ 150 w 250"/>
                <a:gd name="T97" fmla="*/ 479 h 800"/>
                <a:gd name="T98" fmla="*/ 170 w 250"/>
                <a:gd name="T99" fmla="*/ 491 h 800"/>
                <a:gd name="T100" fmla="*/ 186 w 250"/>
                <a:gd name="T101" fmla="*/ 507 h 800"/>
                <a:gd name="T102" fmla="*/ 197 w 250"/>
                <a:gd name="T103" fmla="*/ 529 h 800"/>
                <a:gd name="T104" fmla="*/ 197 w 250"/>
                <a:gd name="T105" fmla="*/ 571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0" h="800">
                  <a:moveTo>
                    <a:pt x="200" y="450"/>
                  </a:moveTo>
                  <a:lnTo>
                    <a:pt x="200" y="74"/>
                  </a:lnTo>
                  <a:lnTo>
                    <a:pt x="199" y="67"/>
                  </a:lnTo>
                  <a:lnTo>
                    <a:pt x="198" y="59"/>
                  </a:lnTo>
                  <a:lnTo>
                    <a:pt x="197" y="53"/>
                  </a:lnTo>
                  <a:lnTo>
                    <a:pt x="195" y="46"/>
                  </a:lnTo>
                  <a:lnTo>
                    <a:pt x="191" y="39"/>
                  </a:lnTo>
                  <a:lnTo>
                    <a:pt x="187" y="32"/>
                  </a:lnTo>
                  <a:lnTo>
                    <a:pt x="183" y="27"/>
                  </a:lnTo>
                  <a:lnTo>
                    <a:pt x="178" y="21"/>
                  </a:lnTo>
                  <a:lnTo>
                    <a:pt x="173" y="17"/>
                  </a:lnTo>
                  <a:lnTo>
                    <a:pt x="166" y="12"/>
                  </a:lnTo>
                  <a:lnTo>
                    <a:pt x="161" y="9"/>
                  </a:lnTo>
                  <a:lnTo>
                    <a:pt x="154" y="5"/>
                  </a:lnTo>
                  <a:lnTo>
                    <a:pt x="147" y="3"/>
                  </a:lnTo>
                  <a:lnTo>
                    <a:pt x="141" y="1"/>
                  </a:lnTo>
                  <a:lnTo>
                    <a:pt x="133" y="0"/>
                  </a:lnTo>
                  <a:lnTo>
                    <a:pt x="125" y="0"/>
                  </a:lnTo>
                  <a:lnTo>
                    <a:pt x="117" y="0"/>
                  </a:lnTo>
                  <a:lnTo>
                    <a:pt x="110" y="1"/>
                  </a:lnTo>
                  <a:lnTo>
                    <a:pt x="102" y="3"/>
                  </a:lnTo>
                  <a:lnTo>
                    <a:pt x="96" y="5"/>
                  </a:lnTo>
                  <a:lnTo>
                    <a:pt x="89" y="9"/>
                  </a:lnTo>
                  <a:lnTo>
                    <a:pt x="83" y="12"/>
                  </a:lnTo>
                  <a:lnTo>
                    <a:pt x="78" y="17"/>
                  </a:lnTo>
                  <a:lnTo>
                    <a:pt x="72" y="21"/>
                  </a:lnTo>
                  <a:lnTo>
                    <a:pt x="67" y="27"/>
                  </a:lnTo>
                  <a:lnTo>
                    <a:pt x="63" y="32"/>
                  </a:lnTo>
                  <a:lnTo>
                    <a:pt x="60" y="39"/>
                  </a:lnTo>
                  <a:lnTo>
                    <a:pt x="56" y="46"/>
                  </a:lnTo>
                  <a:lnTo>
                    <a:pt x="54" y="53"/>
                  </a:lnTo>
                  <a:lnTo>
                    <a:pt x="52" y="59"/>
                  </a:lnTo>
                  <a:lnTo>
                    <a:pt x="51" y="67"/>
                  </a:lnTo>
                  <a:lnTo>
                    <a:pt x="51" y="74"/>
                  </a:lnTo>
                  <a:lnTo>
                    <a:pt x="51" y="450"/>
                  </a:lnTo>
                  <a:lnTo>
                    <a:pt x="39" y="459"/>
                  </a:lnTo>
                  <a:lnTo>
                    <a:pt x="29" y="469"/>
                  </a:lnTo>
                  <a:lnTo>
                    <a:pt x="21" y="482"/>
                  </a:lnTo>
                  <a:lnTo>
                    <a:pt x="13" y="493"/>
                  </a:lnTo>
                  <a:lnTo>
                    <a:pt x="8" y="507"/>
                  </a:lnTo>
                  <a:lnTo>
                    <a:pt x="3" y="520"/>
                  </a:lnTo>
                  <a:lnTo>
                    <a:pt x="1" y="535"/>
                  </a:lnTo>
                  <a:lnTo>
                    <a:pt x="0" y="550"/>
                  </a:lnTo>
                  <a:lnTo>
                    <a:pt x="1" y="565"/>
                  </a:lnTo>
                  <a:lnTo>
                    <a:pt x="3" y="580"/>
                  </a:lnTo>
                  <a:lnTo>
                    <a:pt x="8" y="593"/>
                  </a:lnTo>
                  <a:lnTo>
                    <a:pt x="13" y="607"/>
                  </a:lnTo>
                  <a:lnTo>
                    <a:pt x="21" y="619"/>
                  </a:lnTo>
                  <a:lnTo>
                    <a:pt x="29" y="630"/>
                  </a:lnTo>
                  <a:lnTo>
                    <a:pt x="39" y="641"/>
                  </a:lnTo>
                  <a:lnTo>
                    <a:pt x="51" y="650"/>
                  </a:lnTo>
                  <a:lnTo>
                    <a:pt x="51" y="725"/>
                  </a:lnTo>
                  <a:lnTo>
                    <a:pt x="51" y="733"/>
                  </a:lnTo>
                  <a:lnTo>
                    <a:pt x="52" y="740"/>
                  </a:lnTo>
                  <a:lnTo>
                    <a:pt x="54" y="748"/>
                  </a:lnTo>
                  <a:lnTo>
                    <a:pt x="56" y="754"/>
                  </a:lnTo>
                  <a:lnTo>
                    <a:pt x="60" y="761"/>
                  </a:lnTo>
                  <a:lnTo>
                    <a:pt x="63" y="767"/>
                  </a:lnTo>
                  <a:lnTo>
                    <a:pt x="67" y="772"/>
                  </a:lnTo>
                  <a:lnTo>
                    <a:pt x="72" y="778"/>
                  </a:lnTo>
                  <a:lnTo>
                    <a:pt x="78" y="784"/>
                  </a:lnTo>
                  <a:lnTo>
                    <a:pt x="83" y="787"/>
                  </a:lnTo>
                  <a:lnTo>
                    <a:pt x="89" y="791"/>
                  </a:lnTo>
                  <a:lnTo>
                    <a:pt x="96" y="795"/>
                  </a:lnTo>
                  <a:lnTo>
                    <a:pt x="102" y="797"/>
                  </a:lnTo>
                  <a:lnTo>
                    <a:pt x="110" y="798"/>
                  </a:lnTo>
                  <a:lnTo>
                    <a:pt x="117" y="799"/>
                  </a:lnTo>
                  <a:lnTo>
                    <a:pt x="125" y="800"/>
                  </a:lnTo>
                  <a:lnTo>
                    <a:pt x="133" y="799"/>
                  </a:lnTo>
                  <a:lnTo>
                    <a:pt x="141" y="798"/>
                  </a:lnTo>
                  <a:lnTo>
                    <a:pt x="147" y="797"/>
                  </a:lnTo>
                  <a:lnTo>
                    <a:pt x="154" y="795"/>
                  </a:lnTo>
                  <a:lnTo>
                    <a:pt x="161" y="791"/>
                  </a:lnTo>
                  <a:lnTo>
                    <a:pt x="166" y="787"/>
                  </a:lnTo>
                  <a:lnTo>
                    <a:pt x="173" y="784"/>
                  </a:lnTo>
                  <a:lnTo>
                    <a:pt x="178" y="778"/>
                  </a:lnTo>
                  <a:lnTo>
                    <a:pt x="183" y="772"/>
                  </a:lnTo>
                  <a:lnTo>
                    <a:pt x="187" y="767"/>
                  </a:lnTo>
                  <a:lnTo>
                    <a:pt x="191" y="761"/>
                  </a:lnTo>
                  <a:lnTo>
                    <a:pt x="195" y="754"/>
                  </a:lnTo>
                  <a:lnTo>
                    <a:pt x="197" y="748"/>
                  </a:lnTo>
                  <a:lnTo>
                    <a:pt x="198" y="740"/>
                  </a:lnTo>
                  <a:lnTo>
                    <a:pt x="199" y="733"/>
                  </a:lnTo>
                  <a:lnTo>
                    <a:pt x="200" y="725"/>
                  </a:lnTo>
                  <a:lnTo>
                    <a:pt x="200" y="650"/>
                  </a:lnTo>
                  <a:lnTo>
                    <a:pt x="210" y="641"/>
                  </a:lnTo>
                  <a:lnTo>
                    <a:pt x="221" y="630"/>
                  </a:lnTo>
                  <a:lnTo>
                    <a:pt x="230" y="619"/>
                  </a:lnTo>
                  <a:lnTo>
                    <a:pt x="236" y="607"/>
                  </a:lnTo>
                  <a:lnTo>
                    <a:pt x="242" y="593"/>
                  </a:lnTo>
                  <a:lnTo>
                    <a:pt x="246" y="580"/>
                  </a:lnTo>
                  <a:lnTo>
                    <a:pt x="250" y="565"/>
                  </a:lnTo>
                  <a:lnTo>
                    <a:pt x="250" y="550"/>
                  </a:lnTo>
                  <a:lnTo>
                    <a:pt x="250" y="535"/>
                  </a:lnTo>
                  <a:lnTo>
                    <a:pt x="246" y="520"/>
                  </a:lnTo>
                  <a:lnTo>
                    <a:pt x="242" y="507"/>
                  </a:lnTo>
                  <a:lnTo>
                    <a:pt x="236" y="493"/>
                  </a:lnTo>
                  <a:lnTo>
                    <a:pt x="230" y="482"/>
                  </a:lnTo>
                  <a:lnTo>
                    <a:pt x="221" y="469"/>
                  </a:lnTo>
                  <a:lnTo>
                    <a:pt x="210" y="459"/>
                  </a:lnTo>
                  <a:lnTo>
                    <a:pt x="200" y="450"/>
                  </a:lnTo>
                  <a:close/>
                  <a:moveTo>
                    <a:pt x="100" y="74"/>
                  </a:moveTo>
                  <a:lnTo>
                    <a:pt x="100" y="70"/>
                  </a:lnTo>
                  <a:lnTo>
                    <a:pt x="102" y="65"/>
                  </a:lnTo>
                  <a:lnTo>
                    <a:pt x="105" y="61"/>
                  </a:lnTo>
                  <a:lnTo>
                    <a:pt x="108" y="57"/>
                  </a:lnTo>
                  <a:lnTo>
                    <a:pt x="111" y="54"/>
                  </a:lnTo>
                  <a:lnTo>
                    <a:pt x="116" y="52"/>
                  </a:lnTo>
                  <a:lnTo>
                    <a:pt x="120" y="50"/>
                  </a:lnTo>
                  <a:lnTo>
                    <a:pt x="125" y="49"/>
                  </a:lnTo>
                  <a:lnTo>
                    <a:pt x="130" y="50"/>
                  </a:lnTo>
                  <a:lnTo>
                    <a:pt x="135" y="52"/>
                  </a:lnTo>
                  <a:lnTo>
                    <a:pt x="139" y="54"/>
                  </a:lnTo>
                  <a:lnTo>
                    <a:pt x="143" y="57"/>
                  </a:lnTo>
                  <a:lnTo>
                    <a:pt x="146" y="61"/>
                  </a:lnTo>
                  <a:lnTo>
                    <a:pt x="148" y="65"/>
                  </a:lnTo>
                  <a:lnTo>
                    <a:pt x="150" y="70"/>
                  </a:lnTo>
                  <a:lnTo>
                    <a:pt x="150" y="74"/>
                  </a:lnTo>
                  <a:lnTo>
                    <a:pt x="150" y="428"/>
                  </a:lnTo>
                  <a:lnTo>
                    <a:pt x="137" y="425"/>
                  </a:lnTo>
                  <a:lnTo>
                    <a:pt x="125" y="425"/>
                  </a:lnTo>
                  <a:lnTo>
                    <a:pt x="112" y="425"/>
                  </a:lnTo>
                  <a:lnTo>
                    <a:pt x="100" y="428"/>
                  </a:lnTo>
                  <a:lnTo>
                    <a:pt x="100" y="74"/>
                  </a:lnTo>
                  <a:close/>
                  <a:moveTo>
                    <a:pt x="150" y="725"/>
                  </a:moveTo>
                  <a:lnTo>
                    <a:pt x="150" y="731"/>
                  </a:lnTo>
                  <a:lnTo>
                    <a:pt x="148" y="735"/>
                  </a:lnTo>
                  <a:lnTo>
                    <a:pt x="146" y="738"/>
                  </a:lnTo>
                  <a:lnTo>
                    <a:pt x="143" y="743"/>
                  </a:lnTo>
                  <a:lnTo>
                    <a:pt x="139" y="745"/>
                  </a:lnTo>
                  <a:lnTo>
                    <a:pt x="135" y="749"/>
                  </a:lnTo>
                  <a:lnTo>
                    <a:pt x="130" y="750"/>
                  </a:lnTo>
                  <a:lnTo>
                    <a:pt x="125" y="750"/>
                  </a:lnTo>
                  <a:lnTo>
                    <a:pt x="120" y="750"/>
                  </a:lnTo>
                  <a:lnTo>
                    <a:pt x="116" y="749"/>
                  </a:lnTo>
                  <a:lnTo>
                    <a:pt x="111" y="745"/>
                  </a:lnTo>
                  <a:lnTo>
                    <a:pt x="108" y="743"/>
                  </a:lnTo>
                  <a:lnTo>
                    <a:pt x="105" y="738"/>
                  </a:lnTo>
                  <a:lnTo>
                    <a:pt x="102" y="735"/>
                  </a:lnTo>
                  <a:lnTo>
                    <a:pt x="100" y="731"/>
                  </a:lnTo>
                  <a:lnTo>
                    <a:pt x="100" y="725"/>
                  </a:lnTo>
                  <a:lnTo>
                    <a:pt x="100" y="672"/>
                  </a:lnTo>
                  <a:lnTo>
                    <a:pt x="112" y="674"/>
                  </a:lnTo>
                  <a:lnTo>
                    <a:pt x="125" y="675"/>
                  </a:lnTo>
                  <a:lnTo>
                    <a:pt x="137" y="674"/>
                  </a:lnTo>
                  <a:lnTo>
                    <a:pt x="150" y="672"/>
                  </a:lnTo>
                  <a:lnTo>
                    <a:pt x="150" y="725"/>
                  </a:lnTo>
                  <a:close/>
                  <a:moveTo>
                    <a:pt x="197" y="571"/>
                  </a:moveTo>
                  <a:lnTo>
                    <a:pt x="196" y="573"/>
                  </a:lnTo>
                  <a:lnTo>
                    <a:pt x="196" y="575"/>
                  </a:lnTo>
                  <a:lnTo>
                    <a:pt x="191" y="584"/>
                  </a:lnTo>
                  <a:lnTo>
                    <a:pt x="186" y="593"/>
                  </a:lnTo>
                  <a:lnTo>
                    <a:pt x="186" y="593"/>
                  </a:lnTo>
                  <a:lnTo>
                    <a:pt x="186" y="593"/>
                  </a:lnTo>
                  <a:lnTo>
                    <a:pt x="179" y="602"/>
                  </a:lnTo>
                  <a:lnTo>
                    <a:pt x="170" y="609"/>
                  </a:lnTo>
                  <a:lnTo>
                    <a:pt x="170" y="609"/>
                  </a:lnTo>
                  <a:lnTo>
                    <a:pt x="170" y="610"/>
                  </a:lnTo>
                  <a:lnTo>
                    <a:pt x="161" y="616"/>
                  </a:lnTo>
                  <a:lnTo>
                    <a:pt x="150" y="620"/>
                  </a:lnTo>
                  <a:lnTo>
                    <a:pt x="138" y="624"/>
                  </a:lnTo>
                  <a:lnTo>
                    <a:pt x="125" y="625"/>
                  </a:lnTo>
                  <a:lnTo>
                    <a:pt x="112" y="624"/>
                  </a:lnTo>
                  <a:lnTo>
                    <a:pt x="100" y="620"/>
                  </a:lnTo>
                  <a:lnTo>
                    <a:pt x="90" y="616"/>
                  </a:lnTo>
                  <a:lnTo>
                    <a:pt x="80" y="610"/>
                  </a:lnTo>
                  <a:lnTo>
                    <a:pt x="80" y="609"/>
                  </a:lnTo>
                  <a:lnTo>
                    <a:pt x="80" y="609"/>
                  </a:lnTo>
                  <a:lnTo>
                    <a:pt x="72" y="602"/>
                  </a:lnTo>
                  <a:lnTo>
                    <a:pt x="64" y="593"/>
                  </a:lnTo>
                  <a:lnTo>
                    <a:pt x="64" y="593"/>
                  </a:lnTo>
                  <a:lnTo>
                    <a:pt x="64" y="593"/>
                  </a:lnTo>
                  <a:lnTo>
                    <a:pt x="58" y="584"/>
                  </a:lnTo>
                  <a:lnTo>
                    <a:pt x="55" y="575"/>
                  </a:lnTo>
                  <a:lnTo>
                    <a:pt x="54" y="573"/>
                  </a:lnTo>
                  <a:lnTo>
                    <a:pt x="54" y="571"/>
                  </a:lnTo>
                  <a:lnTo>
                    <a:pt x="51" y="561"/>
                  </a:lnTo>
                  <a:lnTo>
                    <a:pt x="51" y="550"/>
                  </a:lnTo>
                  <a:lnTo>
                    <a:pt x="51" y="539"/>
                  </a:lnTo>
                  <a:lnTo>
                    <a:pt x="54" y="529"/>
                  </a:lnTo>
                  <a:lnTo>
                    <a:pt x="54" y="527"/>
                  </a:lnTo>
                  <a:lnTo>
                    <a:pt x="55" y="525"/>
                  </a:lnTo>
                  <a:lnTo>
                    <a:pt x="58" y="516"/>
                  </a:lnTo>
                  <a:lnTo>
                    <a:pt x="64" y="507"/>
                  </a:lnTo>
                  <a:lnTo>
                    <a:pt x="64" y="507"/>
                  </a:lnTo>
                  <a:lnTo>
                    <a:pt x="64" y="507"/>
                  </a:lnTo>
                  <a:lnTo>
                    <a:pt x="72" y="498"/>
                  </a:lnTo>
                  <a:lnTo>
                    <a:pt x="80" y="491"/>
                  </a:lnTo>
                  <a:lnTo>
                    <a:pt x="80" y="491"/>
                  </a:lnTo>
                  <a:lnTo>
                    <a:pt x="80" y="491"/>
                  </a:lnTo>
                  <a:lnTo>
                    <a:pt x="90" y="484"/>
                  </a:lnTo>
                  <a:lnTo>
                    <a:pt x="100" y="479"/>
                  </a:lnTo>
                  <a:lnTo>
                    <a:pt x="112" y="476"/>
                  </a:lnTo>
                  <a:lnTo>
                    <a:pt x="125" y="475"/>
                  </a:lnTo>
                  <a:lnTo>
                    <a:pt x="138" y="476"/>
                  </a:lnTo>
                  <a:lnTo>
                    <a:pt x="150" y="479"/>
                  </a:lnTo>
                  <a:lnTo>
                    <a:pt x="161" y="484"/>
                  </a:lnTo>
                  <a:lnTo>
                    <a:pt x="170" y="491"/>
                  </a:lnTo>
                  <a:lnTo>
                    <a:pt x="170" y="491"/>
                  </a:lnTo>
                  <a:lnTo>
                    <a:pt x="170" y="491"/>
                  </a:lnTo>
                  <a:lnTo>
                    <a:pt x="179" y="498"/>
                  </a:lnTo>
                  <a:lnTo>
                    <a:pt x="186" y="507"/>
                  </a:lnTo>
                  <a:lnTo>
                    <a:pt x="186" y="507"/>
                  </a:lnTo>
                  <a:lnTo>
                    <a:pt x="186" y="507"/>
                  </a:lnTo>
                  <a:lnTo>
                    <a:pt x="191" y="516"/>
                  </a:lnTo>
                  <a:lnTo>
                    <a:pt x="196" y="525"/>
                  </a:lnTo>
                  <a:lnTo>
                    <a:pt x="196" y="527"/>
                  </a:lnTo>
                  <a:lnTo>
                    <a:pt x="197" y="529"/>
                  </a:lnTo>
                  <a:lnTo>
                    <a:pt x="199" y="539"/>
                  </a:lnTo>
                  <a:lnTo>
                    <a:pt x="200" y="550"/>
                  </a:lnTo>
                  <a:lnTo>
                    <a:pt x="199" y="561"/>
                  </a:lnTo>
                  <a:lnTo>
                    <a:pt x="197" y="5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Freeform 78"/>
          <p:cNvSpPr>
            <a:spLocks noEditPoints="1"/>
          </p:cNvSpPr>
          <p:nvPr userDrawn="1"/>
        </p:nvSpPr>
        <p:spPr bwMode="auto">
          <a:xfrm>
            <a:off x="797610" y="4625131"/>
            <a:ext cx="452283" cy="452283"/>
          </a:xfrm>
          <a:custGeom>
            <a:avLst/>
            <a:gdLst>
              <a:gd name="T0" fmla="*/ 666 w 800"/>
              <a:gd name="T1" fmla="*/ 17 h 800"/>
              <a:gd name="T2" fmla="*/ 570 w 800"/>
              <a:gd name="T3" fmla="*/ 1 h 800"/>
              <a:gd name="T4" fmla="*/ 495 w 800"/>
              <a:gd name="T5" fmla="*/ 27 h 800"/>
              <a:gd name="T6" fmla="*/ 347 w 800"/>
              <a:gd name="T7" fmla="*/ 171 h 800"/>
              <a:gd name="T8" fmla="*/ 79 w 800"/>
              <a:gd name="T9" fmla="*/ 441 h 800"/>
              <a:gd name="T10" fmla="*/ 1 w 800"/>
              <a:gd name="T11" fmla="*/ 697 h 800"/>
              <a:gd name="T12" fmla="*/ 4 w 800"/>
              <a:gd name="T13" fmla="*/ 738 h 800"/>
              <a:gd name="T14" fmla="*/ 25 w 800"/>
              <a:gd name="T15" fmla="*/ 775 h 800"/>
              <a:gd name="T16" fmla="*/ 61 w 800"/>
              <a:gd name="T17" fmla="*/ 797 h 800"/>
              <a:gd name="T18" fmla="*/ 116 w 800"/>
              <a:gd name="T19" fmla="*/ 796 h 800"/>
              <a:gd name="T20" fmla="*/ 371 w 800"/>
              <a:gd name="T21" fmla="*/ 715 h 800"/>
              <a:gd name="T22" fmla="*/ 791 w 800"/>
              <a:gd name="T23" fmla="*/ 270 h 800"/>
              <a:gd name="T24" fmla="*/ 798 w 800"/>
              <a:gd name="T25" fmla="*/ 183 h 800"/>
              <a:gd name="T26" fmla="*/ 761 w 800"/>
              <a:gd name="T27" fmla="*/ 95 h 800"/>
              <a:gd name="T28" fmla="*/ 394 w 800"/>
              <a:gd name="T29" fmla="*/ 562 h 800"/>
              <a:gd name="T30" fmla="*/ 625 w 800"/>
              <a:gd name="T31" fmla="*/ 327 h 800"/>
              <a:gd name="T32" fmla="*/ 617 w 800"/>
              <a:gd name="T33" fmla="*/ 384 h 800"/>
              <a:gd name="T34" fmla="*/ 595 w 800"/>
              <a:gd name="T35" fmla="*/ 419 h 800"/>
              <a:gd name="T36" fmla="*/ 401 w 800"/>
              <a:gd name="T37" fmla="*/ 604 h 800"/>
              <a:gd name="T38" fmla="*/ 346 w 800"/>
              <a:gd name="T39" fmla="*/ 474 h 800"/>
              <a:gd name="T40" fmla="*/ 285 w 800"/>
              <a:gd name="T41" fmla="*/ 427 h 800"/>
              <a:gd name="T42" fmla="*/ 577 w 800"/>
              <a:gd name="T43" fmla="*/ 224 h 800"/>
              <a:gd name="T44" fmla="*/ 370 w 800"/>
              <a:gd name="T45" fmla="*/ 507 h 800"/>
              <a:gd name="T46" fmla="*/ 191 w 800"/>
              <a:gd name="T47" fmla="*/ 400 h 800"/>
              <a:gd name="T48" fmla="*/ 436 w 800"/>
              <a:gd name="T49" fmla="*/ 178 h 800"/>
              <a:gd name="T50" fmla="*/ 263 w 800"/>
              <a:gd name="T51" fmla="*/ 414 h 800"/>
              <a:gd name="T52" fmla="*/ 72 w 800"/>
              <a:gd name="T53" fmla="*/ 748 h 800"/>
              <a:gd name="T54" fmla="*/ 51 w 800"/>
              <a:gd name="T55" fmla="*/ 720 h 800"/>
              <a:gd name="T56" fmla="*/ 89 w 800"/>
              <a:gd name="T57" fmla="*/ 603 h 800"/>
              <a:gd name="T58" fmla="*/ 143 w 800"/>
              <a:gd name="T59" fmla="*/ 623 h 800"/>
              <a:gd name="T60" fmla="*/ 185 w 800"/>
              <a:gd name="T61" fmla="*/ 668 h 800"/>
              <a:gd name="T62" fmla="*/ 197 w 800"/>
              <a:gd name="T63" fmla="*/ 723 h 800"/>
              <a:gd name="T64" fmla="*/ 215 w 800"/>
              <a:gd name="T65" fmla="*/ 679 h 800"/>
              <a:gd name="T66" fmla="*/ 180 w 800"/>
              <a:gd name="T67" fmla="*/ 620 h 800"/>
              <a:gd name="T68" fmla="*/ 124 w 800"/>
              <a:gd name="T69" fmla="*/ 585 h 800"/>
              <a:gd name="T70" fmla="*/ 115 w 800"/>
              <a:gd name="T71" fmla="*/ 478 h 800"/>
              <a:gd name="T72" fmla="*/ 162 w 800"/>
              <a:gd name="T73" fmla="*/ 452 h 800"/>
              <a:gd name="T74" fmla="*/ 222 w 800"/>
              <a:gd name="T75" fmla="*/ 454 h 800"/>
              <a:gd name="T76" fmla="*/ 281 w 800"/>
              <a:gd name="T77" fmla="*/ 481 h 800"/>
              <a:gd name="T78" fmla="*/ 328 w 800"/>
              <a:gd name="T79" fmla="*/ 534 h 800"/>
              <a:gd name="T80" fmla="*/ 350 w 800"/>
              <a:gd name="T81" fmla="*/ 597 h 800"/>
              <a:gd name="T82" fmla="*/ 343 w 800"/>
              <a:gd name="T83" fmla="*/ 657 h 800"/>
              <a:gd name="T84" fmla="*/ 314 w 800"/>
              <a:gd name="T85" fmla="*/ 692 h 800"/>
              <a:gd name="T86" fmla="*/ 676 w 800"/>
              <a:gd name="T87" fmla="*/ 320 h 800"/>
              <a:gd name="T88" fmla="*/ 647 w 800"/>
              <a:gd name="T89" fmla="*/ 233 h 800"/>
              <a:gd name="T90" fmla="*/ 579 w 800"/>
              <a:gd name="T91" fmla="*/ 161 h 800"/>
              <a:gd name="T92" fmla="*/ 483 w 800"/>
              <a:gd name="T93" fmla="*/ 125 h 800"/>
              <a:gd name="T94" fmla="*/ 532 w 800"/>
              <a:gd name="T95" fmla="*/ 63 h 800"/>
              <a:gd name="T96" fmla="*/ 586 w 800"/>
              <a:gd name="T97" fmla="*/ 50 h 800"/>
              <a:gd name="T98" fmla="*/ 660 w 800"/>
              <a:gd name="T99" fmla="*/ 71 h 800"/>
              <a:gd name="T100" fmla="*/ 720 w 800"/>
              <a:gd name="T101" fmla="*/ 124 h 800"/>
              <a:gd name="T102" fmla="*/ 748 w 800"/>
              <a:gd name="T103" fmla="*/ 190 h 800"/>
              <a:gd name="T104" fmla="*/ 743 w 800"/>
              <a:gd name="T105" fmla="*/ 25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00" h="800">
                <a:moveTo>
                  <a:pt x="736" y="64"/>
                </a:moveTo>
                <a:lnTo>
                  <a:pt x="719" y="50"/>
                </a:lnTo>
                <a:lnTo>
                  <a:pt x="702" y="37"/>
                </a:lnTo>
                <a:lnTo>
                  <a:pt x="684" y="26"/>
                </a:lnTo>
                <a:lnTo>
                  <a:pt x="666" y="17"/>
                </a:lnTo>
                <a:lnTo>
                  <a:pt x="647" y="10"/>
                </a:lnTo>
                <a:lnTo>
                  <a:pt x="626" y="4"/>
                </a:lnTo>
                <a:lnTo>
                  <a:pt x="606" y="1"/>
                </a:lnTo>
                <a:lnTo>
                  <a:pt x="586" y="0"/>
                </a:lnTo>
                <a:lnTo>
                  <a:pt x="570" y="1"/>
                </a:lnTo>
                <a:lnTo>
                  <a:pt x="553" y="3"/>
                </a:lnTo>
                <a:lnTo>
                  <a:pt x="537" y="7"/>
                </a:lnTo>
                <a:lnTo>
                  <a:pt x="523" y="12"/>
                </a:lnTo>
                <a:lnTo>
                  <a:pt x="508" y="19"/>
                </a:lnTo>
                <a:lnTo>
                  <a:pt x="495" y="27"/>
                </a:lnTo>
                <a:lnTo>
                  <a:pt x="481" y="36"/>
                </a:lnTo>
                <a:lnTo>
                  <a:pt x="470" y="47"/>
                </a:lnTo>
                <a:lnTo>
                  <a:pt x="348" y="170"/>
                </a:lnTo>
                <a:lnTo>
                  <a:pt x="347" y="170"/>
                </a:lnTo>
                <a:lnTo>
                  <a:pt x="347" y="171"/>
                </a:lnTo>
                <a:lnTo>
                  <a:pt x="346" y="171"/>
                </a:lnTo>
                <a:lnTo>
                  <a:pt x="346" y="171"/>
                </a:lnTo>
                <a:lnTo>
                  <a:pt x="346" y="171"/>
                </a:lnTo>
                <a:lnTo>
                  <a:pt x="88" y="432"/>
                </a:lnTo>
                <a:lnTo>
                  <a:pt x="79" y="441"/>
                </a:lnTo>
                <a:lnTo>
                  <a:pt x="72" y="451"/>
                </a:lnTo>
                <a:lnTo>
                  <a:pt x="67" y="463"/>
                </a:lnTo>
                <a:lnTo>
                  <a:pt x="62" y="474"/>
                </a:lnTo>
                <a:lnTo>
                  <a:pt x="4" y="687"/>
                </a:lnTo>
                <a:lnTo>
                  <a:pt x="1" y="697"/>
                </a:lnTo>
                <a:lnTo>
                  <a:pt x="0" y="713"/>
                </a:lnTo>
                <a:lnTo>
                  <a:pt x="0" y="713"/>
                </a:lnTo>
                <a:lnTo>
                  <a:pt x="0" y="722"/>
                </a:lnTo>
                <a:lnTo>
                  <a:pt x="1" y="731"/>
                </a:lnTo>
                <a:lnTo>
                  <a:pt x="4" y="738"/>
                </a:lnTo>
                <a:lnTo>
                  <a:pt x="7" y="748"/>
                </a:lnTo>
                <a:lnTo>
                  <a:pt x="10" y="754"/>
                </a:lnTo>
                <a:lnTo>
                  <a:pt x="15" y="762"/>
                </a:lnTo>
                <a:lnTo>
                  <a:pt x="19" y="769"/>
                </a:lnTo>
                <a:lnTo>
                  <a:pt x="25" y="775"/>
                </a:lnTo>
                <a:lnTo>
                  <a:pt x="32" y="780"/>
                </a:lnTo>
                <a:lnTo>
                  <a:pt x="39" y="786"/>
                </a:lnTo>
                <a:lnTo>
                  <a:pt x="45" y="790"/>
                </a:lnTo>
                <a:lnTo>
                  <a:pt x="53" y="794"/>
                </a:lnTo>
                <a:lnTo>
                  <a:pt x="61" y="797"/>
                </a:lnTo>
                <a:lnTo>
                  <a:pt x="70" y="799"/>
                </a:lnTo>
                <a:lnTo>
                  <a:pt x="79" y="800"/>
                </a:lnTo>
                <a:lnTo>
                  <a:pt x="88" y="800"/>
                </a:lnTo>
                <a:lnTo>
                  <a:pt x="105" y="798"/>
                </a:lnTo>
                <a:lnTo>
                  <a:pt x="116" y="796"/>
                </a:lnTo>
                <a:lnTo>
                  <a:pt x="329" y="740"/>
                </a:lnTo>
                <a:lnTo>
                  <a:pt x="340" y="736"/>
                </a:lnTo>
                <a:lnTo>
                  <a:pt x="352" y="729"/>
                </a:lnTo>
                <a:lnTo>
                  <a:pt x="362" y="723"/>
                </a:lnTo>
                <a:lnTo>
                  <a:pt x="371" y="715"/>
                </a:lnTo>
                <a:lnTo>
                  <a:pt x="752" y="330"/>
                </a:lnTo>
                <a:lnTo>
                  <a:pt x="765" y="316"/>
                </a:lnTo>
                <a:lnTo>
                  <a:pt x="775" y="302"/>
                </a:lnTo>
                <a:lnTo>
                  <a:pt x="784" y="286"/>
                </a:lnTo>
                <a:lnTo>
                  <a:pt x="791" y="270"/>
                </a:lnTo>
                <a:lnTo>
                  <a:pt x="795" y="253"/>
                </a:lnTo>
                <a:lnTo>
                  <a:pt x="799" y="236"/>
                </a:lnTo>
                <a:lnTo>
                  <a:pt x="800" y="218"/>
                </a:lnTo>
                <a:lnTo>
                  <a:pt x="800" y="201"/>
                </a:lnTo>
                <a:lnTo>
                  <a:pt x="798" y="183"/>
                </a:lnTo>
                <a:lnTo>
                  <a:pt x="794" y="165"/>
                </a:lnTo>
                <a:lnTo>
                  <a:pt x="789" y="147"/>
                </a:lnTo>
                <a:lnTo>
                  <a:pt x="781" y="129"/>
                </a:lnTo>
                <a:lnTo>
                  <a:pt x="773" y="112"/>
                </a:lnTo>
                <a:lnTo>
                  <a:pt x="761" y="95"/>
                </a:lnTo>
                <a:lnTo>
                  <a:pt x="749" y="80"/>
                </a:lnTo>
                <a:lnTo>
                  <a:pt x="736" y="64"/>
                </a:lnTo>
                <a:close/>
                <a:moveTo>
                  <a:pt x="400" y="595"/>
                </a:moveTo>
                <a:lnTo>
                  <a:pt x="398" y="579"/>
                </a:lnTo>
                <a:lnTo>
                  <a:pt x="394" y="562"/>
                </a:lnTo>
                <a:lnTo>
                  <a:pt x="389" y="546"/>
                </a:lnTo>
                <a:lnTo>
                  <a:pt x="382" y="529"/>
                </a:lnTo>
                <a:lnTo>
                  <a:pt x="618" y="293"/>
                </a:lnTo>
                <a:lnTo>
                  <a:pt x="623" y="311"/>
                </a:lnTo>
                <a:lnTo>
                  <a:pt x="625" y="327"/>
                </a:lnTo>
                <a:lnTo>
                  <a:pt x="626" y="344"/>
                </a:lnTo>
                <a:lnTo>
                  <a:pt x="624" y="361"/>
                </a:lnTo>
                <a:lnTo>
                  <a:pt x="622" y="369"/>
                </a:lnTo>
                <a:lnTo>
                  <a:pt x="620" y="377"/>
                </a:lnTo>
                <a:lnTo>
                  <a:pt x="617" y="384"/>
                </a:lnTo>
                <a:lnTo>
                  <a:pt x="614" y="392"/>
                </a:lnTo>
                <a:lnTo>
                  <a:pt x="609" y="398"/>
                </a:lnTo>
                <a:lnTo>
                  <a:pt x="605" y="405"/>
                </a:lnTo>
                <a:lnTo>
                  <a:pt x="600" y="412"/>
                </a:lnTo>
                <a:lnTo>
                  <a:pt x="595" y="419"/>
                </a:lnTo>
                <a:lnTo>
                  <a:pt x="594" y="419"/>
                </a:lnTo>
                <a:lnTo>
                  <a:pt x="594" y="419"/>
                </a:lnTo>
                <a:lnTo>
                  <a:pt x="594" y="419"/>
                </a:lnTo>
                <a:lnTo>
                  <a:pt x="401" y="613"/>
                </a:lnTo>
                <a:lnTo>
                  <a:pt x="401" y="604"/>
                </a:lnTo>
                <a:lnTo>
                  <a:pt x="400" y="595"/>
                </a:lnTo>
                <a:close/>
                <a:moveTo>
                  <a:pt x="370" y="507"/>
                </a:moveTo>
                <a:lnTo>
                  <a:pt x="363" y="495"/>
                </a:lnTo>
                <a:lnTo>
                  <a:pt x="355" y="484"/>
                </a:lnTo>
                <a:lnTo>
                  <a:pt x="346" y="474"/>
                </a:lnTo>
                <a:lnTo>
                  <a:pt x="337" y="464"/>
                </a:lnTo>
                <a:lnTo>
                  <a:pt x="325" y="452"/>
                </a:lnTo>
                <a:lnTo>
                  <a:pt x="312" y="442"/>
                </a:lnTo>
                <a:lnTo>
                  <a:pt x="300" y="434"/>
                </a:lnTo>
                <a:lnTo>
                  <a:pt x="285" y="427"/>
                </a:lnTo>
                <a:lnTo>
                  <a:pt x="524" y="188"/>
                </a:lnTo>
                <a:lnTo>
                  <a:pt x="539" y="195"/>
                </a:lnTo>
                <a:lnTo>
                  <a:pt x="551" y="202"/>
                </a:lnTo>
                <a:lnTo>
                  <a:pt x="564" y="213"/>
                </a:lnTo>
                <a:lnTo>
                  <a:pt x="577" y="224"/>
                </a:lnTo>
                <a:lnTo>
                  <a:pt x="586" y="234"/>
                </a:lnTo>
                <a:lnTo>
                  <a:pt x="595" y="245"/>
                </a:lnTo>
                <a:lnTo>
                  <a:pt x="602" y="257"/>
                </a:lnTo>
                <a:lnTo>
                  <a:pt x="608" y="268"/>
                </a:lnTo>
                <a:lnTo>
                  <a:pt x="370" y="507"/>
                </a:lnTo>
                <a:close/>
                <a:moveTo>
                  <a:pt x="263" y="414"/>
                </a:moveTo>
                <a:lnTo>
                  <a:pt x="245" y="409"/>
                </a:lnTo>
                <a:lnTo>
                  <a:pt x="227" y="403"/>
                </a:lnTo>
                <a:lnTo>
                  <a:pt x="209" y="401"/>
                </a:lnTo>
                <a:lnTo>
                  <a:pt x="191" y="400"/>
                </a:lnTo>
                <a:lnTo>
                  <a:pt x="383" y="205"/>
                </a:lnTo>
                <a:lnTo>
                  <a:pt x="394" y="196"/>
                </a:lnTo>
                <a:lnTo>
                  <a:pt x="408" y="188"/>
                </a:lnTo>
                <a:lnTo>
                  <a:pt x="421" y="181"/>
                </a:lnTo>
                <a:lnTo>
                  <a:pt x="436" y="178"/>
                </a:lnTo>
                <a:lnTo>
                  <a:pt x="451" y="174"/>
                </a:lnTo>
                <a:lnTo>
                  <a:pt x="466" y="174"/>
                </a:lnTo>
                <a:lnTo>
                  <a:pt x="482" y="175"/>
                </a:lnTo>
                <a:lnTo>
                  <a:pt x="498" y="179"/>
                </a:lnTo>
                <a:lnTo>
                  <a:pt x="263" y="414"/>
                </a:lnTo>
                <a:close/>
                <a:moveTo>
                  <a:pt x="104" y="748"/>
                </a:moveTo>
                <a:lnTo>
                  <a:pt x="97" y="749"/>
                </a:lnTo>
                <a:lnTo>
                  <a:pt x="87" y="751"/>
                </a:lnTo>
                <a:lnTo>
                  <a:pt x="80" y="750"/>
                </a:lnTo>
                <a:lnTo>
                  <a:pt x="72" y="748"/>
                </a:lnTo>
                <a:lnTo>
                  <a:pt x="67" y="744"/>
                </a:lnTo>
                <a:lnTo>
                  <a:pt x="61" y="740"/>
                </a:lnTo>
                <a:lnTo>
                  <a:pt x="57" y="734"/>
                </a:lnTo>
                <a:lnTo>
                  <a:pt x="53" y="727"/>
                </a:lnTo>
                <a:lnTo>
                  <a:pt x="51" y="720"/>
                </a:lnTo>
                <a:lnTo>
                  <a:pt x="50" y="713"/>
                </a:lnTo>
                <a:lnTo>
                  <a:pt x="51" y="706"/>
                </a:lnTo>
                <a:lnTo>
                  <a:pt x="52" y="699"/>
                </a:lnTo>
                <a:lnTo>
                  <a:pt x="79" y="603"/>
                </a:lnTo>
                <a:lnTo>
                  <a:pt x="89" y="603"/>
                </a:lnTo>
                <a:lnTo>
                  <a:pt x="100" y="606"/>
                </a:lnTo>
                <a:lnTo>
                  <a:pt x="112" y="608"/>
                </a:lnTo>
                <a:lnTo>
                  <a:pt x="122" y="611"/>
                </a:lnTo>
                <a:lnTo>
                  <a:pt x="133" y="616"/>
                </a:lnTo>
                <a:lnTo>
                  <a:pt x="143" y="623"/>
                </a:lnTo>
                <a:lnTo>
                  <a:pt x="153" y="629"/>
                </a:lnTo>
                <a:lnTo>
                  <a:pt x="162" y="638"/>
                </a:lnTo>
                <a:lnTo>
                  <a:pt x="171" y="647"/>
                </a:lnTo>
                <a:lnTo>
                  <a:pt x="178" y="657"/>
                </a:lnTo>
                <a:lnTo>
                  <a:pt x="185" y="668"/>
                </a:lnTo>
                <a:lnTo>
                  <a:pt x="189" y="679"/>
                </a:lnTo>
                <a:lnTo>
                  <a:pt x="193" y="690"/>
                </a:lnTo>
                <a:lnTo>
                  <a:pt x="196" y="701"/>
                </a:lnTo>
                <a:lnTo>
                  <a:pt x="197" y="711"/>
                </a:lnTo>
                <a:lnTo>
                  <a:pt x="197" y="723"/>
                </a:lnTo>
                <a:lnTo>
                  <a:pt x="104" y="748"/>
                </a:lnTo>
                <a:close/>
                <a:moveTo>
                  <a:pt x="222" y="716"/>
                </a:moveTo>
                <a:lnTo>
                  <a:pt x="221" y="704"/>
                </a:lnTo>
                <a:lnTo>
                  <a:pt x="219" y="691"/>
                </a:lnTo>
                <a:lnTo>
                  <a:pt x="215" y="679"/>
                </a:lnTo>
                <a:lnTo>
                  <a:pt x="211" y="666"/>
                </a:lnTo>
                <a:lnTo>
                  <a:pt x="205" y="654"/>
                </a:lnTo>
                <a:lnTo>
                  <a:pt x="198" y="643"/>
                </a:lnTo>
                <a:lnTo>
                  <a:pt x="189" y="632"/>
                </a:lnTo>
                <a:lnTo>
                  <a:pt x="180" y="620"/>
                </a:lnTo>
                <a:lnTo>
                  <a:pt x="170" y="611"/>
                </a:lnTo>
                <a:lnTo>
                  <a:pt x="159" y="603"/>
                </a:lnTo>
                <a:lnTo>
                  <a:pt x="148" y="595"/>
                </a:lnTo>
                <a:lnTo>
                  <a:pt x="135" y="590"/>
                </a:lnTo>
                <a:lnTo>
                  <a:pt x="124" y="585"/>
                </a:lnTo>
                <a:lnTo>
                  <a:pt x="112" y="581"/>
                </a:lnTo>
                <a:lnTo>
                  <a:pt x="98" y="579"/>
                </a:lnTo>
                <a:lnTo>
                  <a:pt x="86" y="577"/>
                </a:lnTo>
                <a:lnTo>
                  <a:pt x="111" y="487"/>
                </a:lnTo>
                <a:lnTo>
                  <a:pt x="115" y="478"/>
                </a:lnTo>
                <a:lnTo>
                  <a:pt x="121" y="470"/>
                </a:lnTo>
                <a:lnTo>
                  <a:pt x="130" y="465"/>
                </a:lnTo>
                <a:lnTo>
                  <a:pt x="141" y="459"/>
                </a:lnTo>
                <a:lnTo>
                  <a:pt x="151" y="455"/>
                </a:lnTo>
                <a:lnTo>
                  <a:pt x="162" y="452"/>
                </a:lnTo>
                <a:lnTo>
                  <a:pt x="174" y="450"/>
                </a:lnTo>
                <a:lnTo>
                  <a:pt x="186" y="449"/>
                </a:lnTo>
                <a:lnTo>
                  <a:pt x="197" y="450"/>
                </a:lnTo>
                <a:lnTo>
                  <a:pt x="210" y="451"/>
                </a:lnTo>
                <a:lnTo>
                  <a:pt x="222" y="454"/>
                </a:lnTo>
                <a:lnTo>
                  <a:pt x="233" y="457"/>
                </a:lnTo>
                <a:lnTo>
                  <a:pt x="246" y="461"/>
                </a:lnTo>
                <a:lnTo>
                  <a:pt x="258" y="467"/>
                </a:lnTo>
                <a:lnTo>
                  <a:pt x="269" y="473"/>
                </a:lnTo>
                <a:lnTo>
                  <a:pt x="281" y="481"/>
                </a:lnTo>
                <a:lnTo>
                  <a:pt x="291" y="490"/>
                </a:lnTo>
                <a:lnTo>
                  <a:pt x="301" y="499"/>
                </a:lnTo>
                <a:lnTo>
                  <a:pt x="311" y="510"/>
                </a:lnTo>
                <a:lnTo>
                  <a:pt x="320" y="521"/>
                </a:lnTo>
                <a:lnTo>
                  <a:pt x="328" y="534"/>
                </a:lnTo>
                <a:lnTo>
                  <a:pt x="335" y="546"/>
                </a:lnTo>
                <a:lnTo>
                  <a:pt x="340" y="558"/>
                </a:lnTo>
                <a:lnTo>
                  <a:pt x="345" y="571"/>
                </a:lnTo>
                <a:lnTo>
                  <a:pt x="348" y="583"/>
                </a:lnTo>
                <a:lnTo>
                  <a:pt x="350" y="597"/>
                </a:lnTo>
                <a:lnTo>
                  <a:pt x="350" y="609"/>
                </a:lnTo>
                <a:lnTo>
                  <a:pt x="350" y="621"/>
                </a:lnTo>
                <a:lnTo>
                  <a:pt x="349" y="634"/>
                </a:lnTo>
                <a:lnTo>
                  <a:pt x="346" y="646"/>
                </a:lnTo>
                <a:lnTo>
                  <a:pt x="343" y="657"/>
                </a:lnTo>
                <a:lnTo>
                  <a:pt x="337" y="669"/>
                </a:lnTo>
                <a:lnTo>
                  <a:pt x="331" y="679"/>
                </a:lnTo>
                <a:lnTo>
                  <a:pt x="323" y="688"/>
                </a:lnTo>
                <a:lnTo>
                  <a:pt x="319" y="690"/>
                </a:lnTo>
                <a:lnTo>
                  <a:pt x="314" y="692"/>
                </a:lnTo>
                <a:lnTo>
                  <a:pt x="222" y="716"/>
                </a:lnTo>
                <a:close/>
                <a:moveTo>
                  <a:pt x="718" y="295"/>
                </a:moveTo>
                <a:lnTo>
                  <a:pt x="676" y="336"/>
                </a:lnTo>
                <a:lnTo>
                  <a:pt x="676" y="329"/>
                </a:lnTo>
                <a:lnTo>
                  <a:pt x="676" y="320"/>
                </a:lnTo>
                <a:lnTo>
                  <a:pt x="673" y="302"/>
                </a:lnTo>
                <a:lnTo>
                  <a:pt x="669" y="285"/>
                </a:lnTo>
                <a:lnTo>
                  <a:pt x="664" y="267"/>
                </a:lnTo>
                <a:lnTo>
                  <a:pt x="656" y="250"/>
                </a:lnTo>
                <a:lnTo>
                  <a:pt x="647" y="233"/>
                </a:lnTo>
                <a:lnTo>
                  <a:pt x="636" y="217"/>
                </a:lnTo>
                <a:lnTo>
                  <a:pt x="625" y="202"/>
                </a:lnTo>
                <a:lnTo>
                  <a:pt x="612" y="188"/>
                </a:lnTo>
                <a:lnTo>
                  <a:pt x="596" y="174"/>
                </a:lnTo>
                <a:lnTo>
                  <a:pt x="579" y="161"/>
                </a:lnTo>
                <a:lnTo>
                  <a:pt x="561" y="150"/>
                </a:lnTo>
                <a:lnTo>
                  <a:pt x="543" y="141"/>
                </a:lnTo>
                <a:lnTo>
                  <a:pt x="523" y="134"/>
                </a:lnTo>
                <a:lnTo>
                  <a:pt x="504" y="128"/>
                </a:lnTo>
                <a:lnTo>
                  <a:pt x="483" y="125"/>
                </a:lnTo>
                <a:lnTo>
                  <a:pt x="463" y="124"/>
                </a:lnTo>
                <a:lnTo>
                  <a:pt x="505" y="82"/>
                </a:lnTo>
                <a:lnTo>
                  <a:pt x="514" y="75"/>
                </a:lnTo>
                <a:lnTo>
                  <a:pt x="522" y="68"/>
                </a:lnTo>
                <a:lnTo>
                  <a:pt x="532" y="63"/>
                </a:lnTo>
                <a:lnTo>
                  <a:pt x="542" y="58"/>
                </a:lnTo>
                <a:lnTo>
                  <a:pt x="552" y="55"/>
                </a:lnTo>
                <a:lnTo>
                  <a:pt x="563" y="53"/>
                </a:lnTo>
                <a:lnTo>
                  <a:pt x="575" y="50"/>
                </a:lnTo>
                <a:lnTo>
                  <a:pt x="586" y="50"/>
                </a:lnTo>
                <a:lnTo>
                  <a:pt x="602" y="50"/>
                </a:lnTo>
                <a:lnTo>
                  <a:pt x="616" y="54"/>
                </a:lnTo>
                <a:lnTo>
                  <a:pt x="632" y="57"/>
                </a:lnTo>
                <a:lnTo>
                  <a:pt x="647" y="63"/>
                </a:lnTo>
                <a:lnTo>
                  <a:pt x="660" y="71"/>
                </a:lnTo>
                <a:lnTo>
                  <a:pt x="675" y="79"/>
                </a:lnTo>
                <a:lnTo>
                  <a:pt x="687" y="89"/>
                </a:lnTo>
                <a:lnTo>
                  <a:pt x="700" y="100"/>
                </a:lnTo>
                <a:lnTo>
                  <a:pt x="711" y="111"/>
                </a:lnTo>
                <a:lnTo>
                  <a:pt x="720" y="124"/>
                </a:lnTo>
                <a:lnTo>
                  <a:pt x="728" y="136"/>
                </a:lnTo>
                <a:lnTo>
                  <a:pt x="736" y="150"/>
                </a:lnTo>
                <a:lnTo>
                  <a:pt x="741" y="163"/>
                </a:lnTo>
                <a:lnTo>
                  <a:pt x="746" y="177"/>
                </a:lnTo>
                <a:lnTo>
                  <a:pt x="748" y="190"/>
                </a:lnTo>
                <a:lnTo>
                  <a:pt x="750" y="205"/>
                </a:lnTo>
                <a:lnTo>
                  <a:pt x="750" y="217"/>
                </a:lnTo>
                <a:lnTo>
                  <a:pt x="749" y="229"/>
                </a:lnTo>
                <a:lnTo>
                  <a:pt x="747" y="242"/>
                </a:lnTo>
                <a:lnTo>
                  <a:pt x="743" y="254"/>
                </a:lnTo>
                <a:lnTo>
                  <a:pt x="739" y="264"/>
                </a:lnTo>
                <a:lnTo>
                  <a:pt x="732" y="276"/>
                </a:lnTo>
                <a:lnTo>
                  <a:pt x="725" y="286"/>
                </a:lnTo>
                <a:lnTo>
                  <a:pt x="718" y="2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15"/>
          <p:cNvSpPr>
            <a:spLocks noEditPoints="1"/>
          </p:cNvSpPr>
          <p:nvPr userDrawn="1"/>
        </p:nvSpPr>
        <p:spPr bwMode="auto">
          <a:xfrm>
            <a:off x="793642" y="3436686"/>
            <a:ext cx="456251" cy="325325"/>
          </a:xfrm>
          <a:custGeom>
            <a:avLst/>
            <a:gdLst>
              <a:gd name="T0" fmla="*/ 626 w 801"/>
              <a:gd name="T1" fmla="*/ 124 h 576"/>
              <a:gd name="T2" fmla="*/ 562 w 801"/>
              <a:gd name="T3" fmla="*/ 47 h 576"/>
              <a:gd name="T4" fmla="*/ 468 w 801"/>
              <a:gd name="T5" fmla="*/ 4 h 576"/>
              <a:gd name="T6" fmla="*/ 376 w 801"/>
              <a:gd name="T7" fmla="*/ 6 h 576"/>
              <a:gd name="T8" fmla="*/ 303 w 801"/>
              <a:gd name="T9" fmla="*/ 36 h 576"/>
              <a:gd name="T10" fmla="*/ 247 w 801"/>
              <a:gd name="T11" fmla="*/ 91 h 576"/>
              <a:gd name="T12" fmla="*/ 205 w 801"/>
              <a:gd name="T13" fmla="*/ 127 h 576"/>
              <a:gd name="T14" fmla="*/ 154 w 801"/>
              <a:gd name="T15" fmla="*/ 130 h 576"/>
              <a:gd name="T16" fmla="*/ 108 w 801"/>
              <a:gd name="T17" fmla="*/ 158 h 576"/>
              <a:gd name="T18" fmla="*/ 81 w 801"/>
              <a:gd name="T19" fmla="*/ 204 h 576"/>
              <a:gd name="T20" fmla="*/ 78 w 801"/>
              <a:gd name="T21" fmla="*/ 256 h 576"/>
              <a:gd name="T22" fmla="*/ 56 w 801"/>
              <a:gd name="T23" fmla="*/ 291 h 576"/>
              <a:gd name="T24" fmla="*/ 22 w 801"/>
              <a:gd name="T25" fmla="*/ 330 h 576"/>
              <a:gd name="T26" fmla="*/ 3 w 801"/>
              <a:gd name="T27" fmla="*/ 380 h 576"/>
              <a:gd name="T28" fmla="*/ 3 w 801"/>
              <a:gd name="T29" fmla="*/ 445 h 576"/>
              <a:gd name="T30" fmla="*/ 37 w 801"/>
              <a:gd name="T31" fmla="*/ 516 h 576"/>
              <a:gd name="T32" fmla="*/ 100 w 801"/>
              <a:gd name="T33" fmla="*/ 562 h 576"/>
              <a:gd name="T34" fmla="*/ 614 w 801"/>
              <a:gd name="T35" fmla="*/ 576 h 576"/>
              <a:gd name="T36" fmla="*/ 703 w 801"/>
              <a:gd name="T37" fmla="*/ 552 h 576"/>
              <a:gd name="T38" fmla="*/ 769 w 801"/>
              <a:gd name="T39" fmla="*/ 493 h 576"/>
              <a:gd name="T40" fmla="*/ 799 w 801"/>
              <a:gd name="T41" fmla="*/ 407 h 576"/>
              <a:gd name="T42" fmla="*/ 789 w 801"/>
              <a:gd name="T43" fmla="*/ 322 h 576"/>
              <a:gd name="T44" fmla="*/ 747 w 801"/>
              <a:gd name="T45" fmla="*/ 256 h 576"/>
              <a:gd name="T46" fmla="*/ 680 w 801"/>
              <a:gd name="T47" fmla="*/ 213 h 576"/>
              <a:gd name="T48" fmla="*/ 163 w 801"/>
              <a:gd name="T49" fmla="*/ 525 h 576"/>
              <a:gd name="T50" fmla="*/ 109 w 801"/>
              <a:gd name="T51" fmla="*/ 512 h 576"/>
              <a:gd name="T52" fmla="*/ 70 w 801"/>
              <a:gd name="T53" fmla="*/ 476 h 576"/>
              <a:gd name="T54" fmla="*/ 51 w 801"/>
              <a:gd name="T55" fmla="*/ 424 h 576"/>
              <a:gd name="T56" fmla="*/ 65 w 801"/>
              <a:gd name="T57" fmla="*/ 357 h 576"/>
              <a:gd name="T58" fmla="*/ 118 w 801"/>
              <a:gd name="T59" fmla="*/ 309 h 576"/>
              <a:gd name="T60" fmla="*/ 136 w 801"/>
              <a:gd name="T61" fmla="*/ 279 h 576"/>
              <a:gd name="T62" fmla="*/ 126 w 801"/>
              <a:gd name="T63" fmla="*/ 231 h 576"/>
              <a:gd name="T64" fmla="*/ 136 w 801"/>
              <a:gd name="T65" fmla="*/ 203 h 576"/>
              <a:gd name="T66" fmla="*/ 159 w 801"/>
              <a:gd name="T67" fmla="*/ 183 h 576"/>
              <a:gd name="T68" fmla="*/ 188 w 801"/>
              <a:gd name="T69" fmla="*/ 175 h 576"/>
              <a:gd name="T70" fmla="*/ 232 w 801"/>
              <a:gd name="T71" fmla="*/ 184 h 576"/>
              <a:gd name="T72" fmla="*/ 259 w 801"/>
              <a:gd name="T73" fmla="*/ 170 h 576"/>
              <a:gd name="T74" fmla="*/ 287 w 801"/>
              <a:gd name="T75" fmla="*/ 120 h 576"/>
              <a:gd name="T76" fmla="*/ 332 w 801"/>
              <a:gd name="T77" fmla="*/ 78 h 576"/>
              <a:gd name="T78" fmla="*/ 388 w 801"/>
              <a:gd name="T79" fmla="*/ 54 h 576"/>
              <a:gd name="T80" fmla="*/ 458 w 801"/>
              <a:gd name="T81" fmla="*/ 53 h 576"/>
              <a:gd name="T82" fmla="*/ 530 w 801"/>
              <a:gd name="T83" fmla="*/ 85 h 576"/>
              <a:gd name="T84" fmla="*/ 581 w 801"/>
              <a:gd name="T85" fmla="*/ 146 h 576"/>
              <a:gd name="T86" fmla="*/ 600 w 801"/>
              <a:gd name="T87" fmla="*/ 220 h 576"/>
              <a:gd name="T88" fmla="*/ 618 w 801"/>
              <a:gd name="T89" fmla="*/ 247 h 576"/>
              <a:gd name="T90" fmla="*/ 673 w 801"/>
              <a:gd name="T91" fmla="*/ 264 h 576"/>
              <a:gd name="T92" fmla="*/ 720 w 801"/>
              <a:gd name="T93" fmla="*/ 300 h 576"/>
              <a:gd name="T94" fmla="*/ 747 w 801"/>
              <a:gd name="T95" fmla="*/ 352 h 576"/>
              <a:gd name="T96" fmla="*/ 748 w 801"/>
              <a:gd name="T97" fmla="*/ 416 h 576"/>
              <a:gd name="T98" fmla="*/ 720 w 801"/>
              <a:gd name="T99" fmla="*/ 476 h 576"/>
              <a:gd name="T100" fmla="*/ 667 w 801"/>
              <a:gd name="T101" fmla="*/ 515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01" h="576">
                <a:moveTo>
                  <a:pt x="649" y="204"/>
                </a:moveTo>
                <a:lnTo>
                  <a:pt x="645" y="183"/>
                </a:lnTo>
                <a:lnTo>
                  <a:pt x="641" y="163"/>
                </a:lnTo>
                <a:lnTo>
                  <a:pt x="634" y="142"/>
                </a:lnTo>
                <a:lnTo>
                  <a:pt x="626" y="124"/>
                </a:lnTo>
                <a:lnTo>
                  <a:pt x="616" y="106"/>
                </a:lnTo>
                <a:lnTo>
                  <a:pt x="605" y="89"/>
                </a:lnTo>
                <a:lnTo>
                  <a:pt x="591" y="74"/>
                </a:lnTo>
                <a:lnTo>
                  <a:pt x="577" y="59"/>
                </a:lnTo>
                <a:lnTo>
                  <a:pt x="562" y="47"/>
                </a:lnTo>
                <a:lnTo>
                  <a:pt x="545" y="34"/>
                </a:lnTo>
                <a:lnTo>
                  <a:pt x="527" y="24"/>
                </a:lnTo>
                <a:lnTo>
                  <a:pt x="508" y="16"/>
                </a:lnTo>
                <a:lnTo>
                  <a:pt x="489" y="9"/>
                </a:lnTo>
                <a:lnTo>
                  <a:pt x="468" y="4"/>
                </a:lnTo>
                <a:lnTo>
                  <a:pt x="447" y="2"/>
                </a:lnTo>
                <a:lnTo>
                  <a:pt x="426" y="0"/>
                </a:lnTo>
                <a:lnTo>
                  <a:pt x="409" y="0"/>
                </a:lnTo>
                <a:lnTo>
                  <a:pt x="392" y="3"/>
                </a:lnTo>
                <a:lnTo>
                  <a:pt x="376" y="6"/>
                </a:lnTo>
                <a:lnTo>
                  <a:pt x="360" y="9"/>
                </a:lnTo>
                <a:lnTo>
                  <a:pt x="346" y="15"/>
                </a:lnTo>
                <a:lnTo>
                  <a:pt x="331" y="21"/>
                </a:lnTo>
                <a:lnTo>
                  <a:pt x="316" y="29"/>
                </a:lnTo>
                <a:lnTo>
                  <a:pt x="303" y="36"/>
                </a:lnTo>
                <a:lnTo>
                  <a:pt x="290" y="45"/>
                </a:lnTo>
                <a:lnTo>
                  <a:pt x="278" y="56"/>
                </a:lnTo>
                <a:lnTo>
                  <a:pt x="267" y="67"/>
                </a:lnTo>
                <a:lnTo>
                  <a:pt x="256" y="78"/>
                </a:lnTo>
                <a:lnTo>
                  <a:pt x="247" y="91"/>
                </a:lnTo>
                <a:lnTo>
                  <a:pt x="238" y="103"/>
                </a:lnTo>
                <a:lnTo>
                  <a:pt x="229" y="116"/>
                </a:lnTo>
                <a:lnTo>
                  <a:pt x="222" y="131"/>
                </a:lnTo>
                <a:lnTo>
                  <a:pt x="214" y="129"/>
                </a:lnTo>
                <a:lnTo>
                  <a:pt x="205" y="127"/>
                </a:lnTo>
                <a:lnTo>
                  <a:pt x="197" y="125"/>
                </a:lnTo>
                <a:lnTo>
                  <a:pt x="188" y="125"/>
                </a:lnTo>
                <a:lnTo>
                  <a:pt x="177" y="125"/>
                </a:lnTo>
                <a:lnTo>
                  <a:pt x="165" y="128"/>
                </a:lnTo>
                <a:lnTo>
                  <a:pt x="154" y="130"/>
                </a:lnTo>
                <a:lnTo>
                  <a:pt x="144" y="134"/>
                </a:lnTo>
                <a:lnTo>
                  <a:pt x="134" y="139"/>
                </a:lnTo>
                <a:lnTo>
                  <a:pt x="125" y="145"/>
                </a:lnTo>
                <a:lnTo>
                  <a:pt x="116" y="151"/>
                </a:lnTo>
                <a:lnTo>
                  <a:pt x="108" y="158"/>
                </a:lnTo>
                <a:lnTo>
                  <a:pt x="101" y="166"/>
                </a:lnTo>
                <a:lnTo>
                  <a:pt x="95" y="175"/>
                </a:lnTo>
                <a:lnTo>
                  <a:pt x="89" y="184"/>
                </a:lnTo>
                <a:lnTo>
                  <a:pt x="84" y="194"/>
                </a:lnTo>
                <a:lnTo>
                  <a:pt x="81" y="204"/>
                </a:lnTo>
                <a:lnTo>
                  <a:pt x="78" y="216"/>
                </a:lnTo>
                <a:lnTo>
                  <a:pt x="77" y="227"/>
                </a:lnTo>
                <a:lnTo>
                  <a:pt x="75" y="238"/>
                </a:lnTo>
                <a:lnTo>
                  <a:pt x="75" y="247"/>
                </a:lnTo>
                <a:lnTo>
                  <a:pt x="78" y="256"/>
                </a:lnTo>
                <a:lnTo>
                  <a:pt x="79" y="264"/>
                </a:lnTo>
                <a:lnTo>
                  <a:pt x="82" y="273"/>
                </a:lnTo>
                <a:lnTo>
                  <a:pt x="73" y="279"/>
                </a:lnTo>
                <a:lnTo>
                  <a:pt x="64" y="284"/>
                </a:lnTo>
                <a:lnTo>
                  <a:pt x="56" y="291"/>
                </a:lnTo>
                <a:lnTo>
                  <a:pt x="48" y="298"/>
                </a:lnTo>
                <a:lnTo>
                  <a:pt x="42" y="306"/>
                </a:lnTo>
                <a:lnTo>
                  <a:pt x="35" y="313"/>
                </a:lnTo>
                <a:lnTo>
                  <a:pt x="28" y="322"/>
                </a:lnTo>
                <a:lnTo>
                  <a:pt x="22" y="330"/>
                </a:lnTo>
                <a:lnTo>
                  <a:pt x="18" y="341"/>
                </a:lnTo>
                <a:lnTo>
                  <a:pt x="13" y="350"/>
                </a:lnTo>
                <a:lnTo>
                  <a:pt x="10" y="360"/>
                </a:lnTo>
                <a:lnTo>
                  <a:pt x="7" y="370"/>
                </a:lnTo>
                <a:lnTo>
                  <a:pt x="3" y="380"/>
                </a:lnTo>
                <a:lnTo>
                  <a:pt x="2" y="391"/>
                </a:lnTo>
                <a:lnTo>
                  <a:pt x="1" y="401"/>
                </a:lnTo>
                <a:lnTo>
                  <a:pt x="0" y="413"/>
                </a:lnTo>
                <a:lnTo>
                  <a:pt x="1" y="429"/>
                </a:lnTo>
                <a:lnTo>
                  <a:pt x="3" y="445"/>
                </a:lnTo>
                <a:lnTo>
                  <a:pt x="8" y="461"/>
                </a:lnTo>
                <a:lnTo>
                  <a:pt x="13" y="476"/>
                </a:lnTo>
                <a:lnTo>
                  <a:pt x="20" y="490"/>
                </a:lnTo>
                <a:lnTo>
                  <a:pt x="28" y="504"/>
                </a:lnTo>
                <a:lnTo>
                  <a:pt x="37" y="516"/>
                </a:lnTo>
                <a:lnTo>
                  <a:pt x="48" y="527"/>
                </a:lnTo>
                <a:lnTo>
                  <a:pt x="60" y="539"/>
                </a:lnTo>
                <a:lnTo>
                  <a:pt x="72" y="548"/>
                </a:lnTo>
                <a:lnTo>
                  <a:pt x="86" y="556"/>
                </a:lnTo>
                <a:lnTo>
                  <a:pt x="100" y="562"/>
                </a:lnTo>
                <a:lnTo>
                  <a:pt x="115" y="568"/>
                </a:lnTo>
                <a:lnTo>
                  <a:pt x="131" y="572"/>
                </a:lnTo>
                <a:lnTo>
                  <a:pt x="146" y="575"/>
                </a:lnTo>
                <a:lnTo>
                  <a:pt x="163" y="576"/>
                </a:lnTo>
                <a:lnTo>
                  <a:pt x="614" y="576"/>
                </a:lnTo>
                <a:lnTo>
                  <a:pt x="633" y="575"/>
                </a:lnTo>
                <a:lnTo>
                  <a:pt x="651" y="571"/>
                </a:lnTo>
                <a:lnTo>
                  <a:pt x="669" y="567"/>
                </a:lnTo>
                <a:lnTo>
                  <a:pt x="686" y="560"/>
                </a:lnTo>
                <a:lnTo>
                  <a:pt x="703" y="552"/>
                </a:lnTo>
                <a:lnTo>
                  <a:pt x="718" y="543"/>
                </a:lnTo>
                <a:lnTo>
                  <a:pt x="733" y="533"/>
                </a:lnTo>
                <a:lnTo>
                  <a:pt x="745" y="521"/>
                </a:lnTo>
                <a:lnTo>
                  <a:pt x="758" y="507"/>
                </a:lnTo>
                <a:lnTo>
                  <a:pt x="769" y="493"/>
                </a:lnTo>
                <a:lnTo>
                  <a:pt x="778" y="477"/>
                </a:lnTo>
                <a:lnTo>
                  <a:pt x="786" y="461"/>
                </a:lnTo>
                <a:lnTo>
                  <a:pt x="793" y="444"/>
                </a:lnTo>
                <a:lnTo>
                  <a:pt x="797" y="426"/>
                </a:lnTo>
                <a:lnTo>
                  <a:pt x="799" y="407"/>
                </a:lnTo>
                <a:lnTo>
                  <a:pt x="801" y="388"/>
                </a:lnTo>
                <a:lnTo>
                  <a:pt x="801" y="371"/>
                </a:lnTo>
                <a:lnTo>
                  <a:pt x="798" y="354"/>
                </a:lnTo>
                <a:lnTo>
                  <a:pt x="794" y="338"/>
                </a:lnTo>
                <a:lnTo>
                  <a:pt x="789" y="322"/>
                </a:lnTo>
                <a:lnTo>
                  <a:pt x="783" y="308"/>
                </a:lnTo>
                <a:lnTo>
                  <a:pt x="776" y="293"/>
                </a:lnTo>
                <a:lnTo>
                  <a:pt x="767" y="281"/>
                </a:lnTo>
                <a:lnTo>
                  <a:pt x="758" y="267"/>
                </a:lnTo>
                <a:lnTo>
                  <a:pt x="747" y="256"/>
                </a:lnTo>
                <a:lnTo>
                  <a:pt x="735" y="245"/>
                </a:lnTo>
                <a:lnTo>
                  <a:pt x="723" y="236"/>
                </a:lnTo>
                <a:lnTo>
                  <a:pt x="709" y="227"/>
                </a:lnTo>
                <a:lnTo>
                  <a:pt x="695" y="219"/>
                </a:lnTo>
                <a:lnTo>
                  <a:pt x="680" y="213"/>
                </a:lnTo>
                <a:lnTo>
                  <a:pt x="664" y="208"/>
                </a:lnTo>
                <a:lnTo>
                  <a:pt x="649" y="204"/>
                </a:lnTo>
                <a:close/>
                <a:moveTo>
                  <a:pt x="614" y="525"/>
                </a:moveTo>
                <a:lnTo>
                  <a:pt x="614" y="525"/>
                </a:lnTo>
                <a:lnTo>
                  <a:pt x="163" y="525"/>
                </a:lnTo>
                <a:lnTo>
                  <a:pt x="152" y="525"/>
                </a:lnTo>
                <a:lnTo>
                  <a:pt x="141" y="523"/>
                </a:lnTo>
                <a:lnTo>
                  <a:pt x="129" y="521"/>
                </a:lnTo>
                <a:lnTo>
                  <a:pt x="119" y="516"/>
                </a:lnTo>
                <a:lnTo>
                  <a:pt x="109" y="512"/>
                </a:lnTo>
                <a:lnTo>
                  <a:pt x="100" y="506"/>
                </a:lnTo>
                <a:lnTo>
                  <a:pt x="91" y="499"/>
                </a:lnTo>
                <a:lnTo>
                  <a:pt x="83" y="493"/>
                </a:lnTo>
                <a:lnTo>
                  <a:pt x="77" y="485"/>
                </a:lnTo>
                <a:lnTo>
                  <a:pt x="70" y="476"/>
                </a:lnTo>
                <a:lnTo>
                  <a:pt x="64" y="467"/>
                </a:lnTo>
                <a:lnTo>
                  <a:pt x="60" y="457"/>
                </a:lnTo>
                <a:lnTo>
                  <a:pt x="55" y="446"/>
                </a:lnTo>
                <a:lnTo>
                  <a:pt x="53" y="435"/>
                </a:lnTo>
                <a:lnTo>
                  <a:pt x="51" y="424"/>
                </a:lnTo>
                <a:lnTo>
                  <a:pt x="51" y="413"/>
                </a:lnTo>
                <a:lnTo>
                  <a:pt x="52" y="398"/>
                </a:lnTo>
                <a:lnTo>
                  <a:pt x="54" y="383"/>
                </a:lnTo>
                <a:lnTo>
                  <a:pt x="58" y="370"/>
                </a:lnTo>
                <a:lnTo>
                  <a:pt x="65" y="357"/>
                </a:lnTo>
                <a:lnTo>
                  <a:pt x="73" y="345"/>
                </a:lnTo>
                <a:lnTo>
                  <a:pt x="83" y="334"/>
                </a:lnTo>
                <a:lnTo>
                  <a:pt x="95" y="325"/>
                </a:lnTo>
                <a:lnTo>
                  <a:pt x="107" y="316"/>
                </a:lnTo>
                <a:lnTo>
                  <a:pt x="118" y="309"/>
                </a:lnTo>
                <a:lnTo>
                  <a:pt x="127" y="303"/>
                </a:lnTo>
                <a:lnTo>
                  <a:pt x="133" y="298"/>
                </a:lnTo>
                <a:lnTo>
                  <a:pt x="136" y="292"/>
                </a:lnTo>
                <a:lnTo>
                  <a:pt x="137" y="286"/>
                </a:lnTo>
                <a:lnTo>
                  <a:pt x="136" y="279"/>
                </a:lnTo>
                <a:lnTo>
                  <a:pt x="134" y="270"/>
                </a:lnTo>
                <a:lnTo>
                  <a:pt x="129" y="257"/>
                </a:lnTo>
                <a:lnTo>
                  <a:pt x="126" y="247"/>
                </a:lnTo>
                <a:lnTo>
                  <a:pt x="126" y="238"/>
                </a:lnTo>
                <a:lnTo>
                  <a:pt x="126" y="231"/>
                </a:lnTo>
                <a:lnTo>
                  <a:pt x="127" y="226"/>
                </a:lnTo>
                <a:lnTo>
                  <a:pt x="128" y="219"/>
                </a:lnTo>
                <a:lnTo>
                  <a:pt x="131" y="213"/>
                </a:lnTo>
                <a:lnTo>
                  <a:pt x="133" y="208"/>
                </a:lnTo>
                <a:lnTo>
                  <a:pt x="136" y="203"/>
                </a:lnTo>
                <a:lnTo>
                  <a:pt x="140" y="197"/>
                </a:lnTo>
                <a:lnTo>
                  <a:pt x="144" y="194"/>
                </a:lnTo>
                <a:lnTo>
                  <a:pt x="149" y="190"/>
                </a:lnTo>
                <a:lnTo>
                  <a:pt x="153" y="186"/>
                </a:lnTo>
                <a:lnTo>
                  <a:pt x="159" y="183"/>
                </a:lnTo>
                <a:lnTo>
                  <a:pt x="163" y="181"/>
                </a:lnTo>
                <a:lnTo>
                  <a:pt x="170" y="178"/>
                </a:lnTo>
                <a:lnTo>
                  <a:pt x="176" y="176"/>
                </a:lnTo>
                <a:lnTo>
                  <a:pt x="181" y="176"/>
                </a:lnTo>
                <a:lnTo>
                  <a:pt x="188" y="175"/>
                </a:lnTo>
                <a:lnTo>
                  <a:pt x="191" y="175"/>
                </a:lnTo>
                <a:lnTo>
                  <a:pt x="198" y="176"/>
                </a:lnTo>
                <a:lnTo>
                  <a:pt x="209" y="177"/>
                </a:lnTo>
                <a:lnTo>
                  <a:pt x="222" y="181"/>
                </a:lnTo>
                <a:lnTo>
                  <a:pt x="232" y="184"/>
                </a:lnTo>
                <a:lnTo>
                  <a:pt x="239" y="185"/>
                </a:lnTo>
                <a:lnTo>
                  <a:pt x="245" y="185"/>
                </a:lnTo>
                <a:lnTo>
                  <a:pt x="250" y="182"/>
                </a:lnTo>
                <a:lnTo>
                  <a:pt x="254" y="177"/>
                </a:lnTo>
                <a:lnTo>
                  <a:pt x="259" y="170"/>
                </a:lnTo>
                <a:lnTo>
                  <a:pt x="262" y="163"/>
                </a:lnTo>
                <a:lnTo>
                  <a:pt x="267" y="152"/>
                </a:lnTo>
                <a:lnTo>
                  <a:pt x="274" y="141"/>
                </a:lnTo>
                <a:lnTo>
                  <a:pt x="279" y="130"/>
                </a:lnTo>
                <a:lnTo>
                  <a:pt x="287" y="120"/>
                </a:lnTo>
                <a:lnTo>
                  <a:pt x="295" y="110"/>
                </a:lnTo>
                <a:lnTo>
                  <a:pt x="303" y="101"/>
                </a:lnTo>
                <a:lnTo>
                  <a:pt x="312" y="93"/>
                </a:lnTo>
                <a:lnTo>
                  <a:pt x="322" y="85"/>
                </a:lnTo>
                <a:lnTo>
                  <a:pt x="332" y="78"/>
                </a:lnTo>
                <a:lnTo>
                  <a:pt x="342" y="71"/>
                </a:lnTo>
                <a:lnTo>
                  <a:pt x="354" y="66"/>
                </a:lnTo>
                <a:lnTo>
                  <a:pt x="365" y="61"/>
                </a:lnTo>
                <a:lnTo>
                  <a:pt x="376" y="58"/>
                </a:lnTo>
                <a:lnTo>
                  <a:pt x="388" y="54"/>
                </a:lnTo>
                <a:lnTo>
                  <a:pt x="401" y="52"/>
                </a:lnTo>
                <a:lnTo>
                  <a:pt x="413" y="51"/>
                </a:lnTo>
                <a:lnTo>
                  <a:pt x="426" y="50"/>
                </a:lnTo>
                <a:lnTo>
                  <a:pt x="442" y="51"/>
                </a:lnTo>
                <a:lnTo>
                  <a:pt x="458" y="53"/>
                </a:lnTo>
                <a:lnTo>
                  <a:pt x="474" y="57"/>
                </a:lnTo>
                <a:lnTo>
                  <a:pt x="490" y="62"/>
                </a:lnTo>
                <a:lnTo>
                  <a:pt x="504" y="69"/>
                </a:lnTo>
                <a:lnTo>
                  <a:pt x="518" y="77"/>
                </a:lnTo>
                <a:lnTo>
                  <a:pt x="530" y="85"/>
                </a:lnTo>
                <a:lnTo>
                  <a:pt x="543" y="95"/>
                </a:lnTo>
                <a:lnTo>
                  <a:pt x="554" y="106"/>
                </a:lnTo>
                <a:lnTo>
                  <a:pt x="564" y="119"/>
                </a:lnTo>
                <a:lnTo>
                  <a:pt x="573" y="132"/>
                </a:lnTo>
                <a:lnTo>
                  <a:pt x="581" y="146"/>
                </a:lnTo>
                <a:lnTo>
                  <a:pt x="588" y="160"/>
                </a:lnTo>
                <a:lnTo>
                  <a:pt x="592" y="176"/>
                </a:lnTo>
                <a:lnTo>
                  <a:pt x="597" y="192"/>
                </a:lnTo>
                <a:lnTo>
                  <a:pt x="599" y="209"/>
                </a:lnTo>
                <a:lnTo>
                  <a:pt x="600" y="220"/>
                </a:lnTo>
                <a:lnTo>
                  <a:pt x="601" y="229"/>
                </a:lnTo>
                <a:lnTo>
                  <a:pt x="604" y="236"/>
                </a:lnTo>
                <a:lnTo>
                  <a:pt x="606" y="241"/>
                </a:lnTo>
                <a:lnTo>
                  <a:pt x="611" y="245"/>
                </a:lnTo>
                <a:lnTo>
                  <a:pt x="618" y="247"/>
                </a:lnTo>
                <a:lnTo>
                  <a:pt x="627" y="250"/>
                </a:lnTo>
                <a:lnTo>
                  <a:pt x="640" y="253"/>
                </a:lnTo>
                <a:lnTo>
                  <a:pt x="651" y="256"/>
                </a:lnTo>
                <a:lnTo>
                  <a:pt x="662" y="259"/>
                </a:lnTo>
                <a:lnTo>
                  <a:pt x="673" y="264"/>
                </a:lnTo>
                <a:lnTo>
                  <a:pt x="683" y="270"/>
                </a:lnTo>
                <a:lnTo>
                  <a:pt x="694" y="276"/>
                </a:lnTo>
                <a:lnTo>
                  <a:pt x="703" y="284"/>
                </a:lnTo>
                <a:lnTo>
                  <a:pt x="712" y="292"/>
                </a:lnTo>
                <a:lnTo>
                  <a:pt x="720" y="300"/>
                </a:lnTo>
                <a:lnTo>
                  <a:pt x="726" y="310"/>
                </a:lnTo>
                <a:lnTo>
                  <a:pt x="733" y="319"/>
                </a:lnTo>
                <a:lnTo>
                  <a:pt x="738" y="330"/>
                </a:lnTo>
                <a:lnTo>
                  <a:pt x="742" y="341"/>
                </a:lnTo>
                <a:lnTo>
                  <a:pt x="747" y="352"/>
                </a:lnTo>
                <a:lnTo>
                  <a:pt x="749" y="364"/>
                </a:lnTo>
                <a:lnTo>
                  <a:pt x="750" y="375"/>
                </a:lnTo>
                <a:lnTo>
                  <a:pt x="751" y="388"/>
                </a:lnTo>
                <a:lnTo>
                  <a:pt x="750" y="401"/>
                </a:lnTo>
                <a:lnTo>
                  <a:pt x="748" y="416"/>
                </a:lnTo>
                <a:lnTo>
                  <a:pt x="744" y="428"/>
                </a:lnTo>
                <a:lnTo>
                  <a:pt x="740" y="441"/>
                </a:lnTo>
                <a:lnTo>
                  <a:pt x="734" y="453"/>
                </a:lnTo>
                <a:lnTo>
                  <a:pt x="727" y="464"/>
                </a:lnTo>
                <a:lnTo>
                  <a:pt x="720" y="476"/>
                </a:lnTo>
                <a:lnTo>
                  <a:pt x="711" y="485"/>
                </a:lnTo>
                <a:lnTo>
                  <a:pt x="700" y="494"/>
                </a:lnTo>
                <a:lnTo>
                  <a:pt x="690" y="502"/>
                </a:lnTo>
                <a:lnTo>
                  <a:pt x="679" y="508"/>
                </a:lnTo>
                <a:lnTo>
                  <a:pt x="667" y="515"/>
                </a:lnTo>
                <a:lnTo>
                  <a:pt x="654" y="520"/>
                </a:lnTo>
                <a:lnTo>
                  <a:pt x="641" y="523"/>
                </a:lnTo>
                <a:lnTo>
                  <a:pt x="627" y="525"/>
                </a:lnTo>
                <a:lnTo>
                  <a:pt x="614" y="52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/>
      <p:bldP spid="18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  <p:bldP spid="21" grpId="0" animBg="1"/>
      <p:bldP spid="22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9" grpId="0" animBg="1"/>
      <p:bldP spid="30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5510" y="1224751"/>
            <a:ext cx="5980049" cy="4848503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432565"/>
            <a:ext cx="5022850" cy="3167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6798801" y="2232688"/>
            <a:ext cx="3518906" cy="6196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926085" y="2300928"/>
            <a:ext cx="3200554" cy="38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6798801" y="3037846"/>
            <a:ext cx="3518906" cy="6196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6798801" y="3843004"/>
            <a:ext cx="3518906" cy="6196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6798801" y="4648162"/>
            <a:ext cx="3518906" cy="6196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926085" y="3181148"/>
            <a:ext cx="3200554" cy="38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6926085" y="3938536"/>
            <a:ext cx="3200554" cy="38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6926085" y="4764166"/>
            <a:ext cx="3200554" cy="38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 rot="16200000" flipH="1">
            <a:off x="6334778" y="2133106"/>
            <a:ext cx="109183" cy="818864"/>
            <a:chOff x="3165726" y="3596228"/>
            <a:chExt cx="109183" cy="818864"/>
          </a:xfrm>
        </p:grpSpPr>
        <p:sp>
          <p:nvSpPr>
            <p:cNvPr id="39" name="Oval 38"/>
            <p:cNvSpPr/>
            <p:nvPr userDrawn="1"/>
          </p:nvSpPr>
          <p:spPr>
            <a:xfrm flipH="1">
              <a:off x="3165726" y="3596228"/>
              <a:ext cx="109183" cy="1091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 userDrawn="1"/>
          </p:nvCxnSpPr>
          <p:spPr>
            <a:xfrm flipV="1">
              <a:off x="3212628" y="3683359"/>
              <a:ext cx="0" cy="731733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 userDrawn="1"/>
        </p:nvGrpSpPr>
        <p:grpSpPr>
          <a:xfrm rot="16200000" flipH="1">
            <a:off x="6334778" y="2938262"/>
            <a:ext cx="109183" cy="818864"/>
            <a:chOff x="3165726" y="3596228"/>
            <a:chExt cx="109183" cy="818864"/>
          </a:xfrm>
        </p:grpSpPr>
        <p:sp>
          <p:nvSpPr>
            <p:cNvPr id="42" name="Oval 41"/>
            <p:cNvSpPr/>
            <p:nvPr userDrawn="1"/>
          </p:nvSpPr>
          <p:spPr>
            <a:xfrm flipH="1">
              <a:off x="3165726" y="3596228"/>
              <a:ext cx="109183" cy="1091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 userDrawn="1"/>
          </p:nvCxnSpPr>
          <p:spPr>
            <a:xfrm flipV="1">
              <a:off x="3212628" y="3683359"/>
              <a:ext cx="0" cy="731733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 userDrawn="1"/>
        </p:nvGrpSpPr>
        <p:grpSpPr>
          <a:xfrm rot="16200000" flipH="1">
            <a:off x="6334778" y="3743418"/>
            <a:ext cx="109183" cy="818864"/>
            <a:chOff x="3165726" y="3596228"/>
            <a:chExt cx="109183" cy="818864"/>
          </a:xfrm>
        </p:grpSpPr>
        <p:sp>
          <p:nvSpPr>
            <p:cNvPr id="45" name="Oval 44"/>
            <p:cNvSpPr/>
            <p:nvPr userDrawn="1"/>
          </p:nvSpPr>
          <p:spPr>
            <a:xfrm flipH="1">
              <a:off x="3165726" y="3596228"/>
              <a:ext cx="109183" cy="1091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 userDrawn="1"/>
          </p:nvCxnSpPr>
          <p:spPr>
            <a:xfrm flipV="1">
              <a:off x="3212628" y="3683359"/>
              <a:ext cx="0" cy="731733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 userDrawn="1"/>
        </p:nvGrpSpPr>
        <p:grpSpPr>
          <a:xfrm rot="16200000" flipH="1">
            <a:off x="6334778" y="4548574"/>
            <a:ext cx="109183" cy="818864"/>
            <a:chOff x="3165726" y="3596228"/>
            <a:chExt cx="109183" cy="818864"/>
          </a:xfrm>
        </p:grpSpPr>
        <p:sp>
          <p:nvSpPr>
            <p:cNvPr id="48" name="Oval 47"/>
            <p:cNvSpPr/>
            <p:nvPr userDrawn="1"/>
          </p:nvSpPr>
          <p:spPr>
            <a:xfrm flipH="1">
              <a:off x="3165726" y="3596228"/>
              <a:ext cx="109183" cy="1091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 userDrawn="1"/>
          </p:nvCxnSpPr>
          <p:spPr>
            <a:xfrm flipV="1">
              <a:off x="3212628" y="3683359"/>
              <a:ext cx="0" cy="731733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506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 animBg="1"/>
      <p:bldP spid="35" grpId="0" animBg="1"/>
      <p:bldP spid="3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373" y="1850991"/>
            <a:ext cx="6136141" cy="4504188"/>
          </a:xfrm>
          <a:prstGeom prst="rect">
            <a:avLst/>
          </a:prstGeom>
        </p:spPr>
      </p:pic>
      <p:sp>
        <p:nvSpPr>
          <p:cNvPr id="2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011655" y="2533356"/>
            <a:ext cx="3849687" cy="2413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ctrTitle" hasCustomPrompt="1"/>
          </p:nvPr>
        </p:nvSpPr>
        <p:spPr>
          <a:xfrm>
            <a:off x="631479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631480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336145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451393" y="521918"/>
            <a:ext cx="4538768" cy="8674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631480" y="2533356"/>
            <a:ext cx="2234004" cy="1069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745115" y="2683482"/>
            <a:ext cx="1974085" cy="756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1" name="Rectangle 50"/>
          <p:cNvSpPr/>
          <p:nvPr userDrawn="1"/>
        </p:nvSpPr>
        <p:spPr>
          <a:xfrm>
            <a:off x="1493564" y="3750547"/>
            <a:ext cx="2234004" cy="10696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1607199" y="3900673"/>
            <a:ext cx="1974085" cy="756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8873159" y="3068182"/>
            <a:ext cx="2234004" cy="10696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8986794" y="3218308"/>
            <a:ext cx="1974085" cy="756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50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13363" y="595374"/>
            <a:ext cx="2921407" cy="39766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2867518" y="4735773"/>
            <a:ext cx="3273975" cy="18108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868587" y="595374"/>
            <a:ext cx="2384595" cy="15882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868587" y="2364456"/>
            <a:ext cx="3571950" cy="207106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10590662" y="2364456"/>
            <a:ext cx="1339755" cy="11896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675079" y="1706393"/>
            <a:ext cx="1570037" cy="1568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410619" y="1706393"/>
            <a:ext cx="1570037" cy="1568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182435" y="1706393"/>
            <a:ext cx="1568450" cy="156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52664" y="1706393"/>
            <a:ext cx="1570037" cy="1568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410619" y="3455582"/>
            <a:ext cx="1570037" cy="1568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80848" y="3455582"/>
            <a:ext cx="1570037" cy="1568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2675079" y="3455582"/>
            <a:ext cx="1568450" cy="156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7951077" y="3455582"/>
            <a:ext cx="1568450" cy="156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5004569" y="5214132"/>
            <a:ext cx="2191959" cy="3663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Text Placeholder 25"/>
          <p:cNvSpPr>
            <a:spLocks noGrp="1"/>
          </p:cNvSpPr>
          <p:nvPr>
            <p:ph type="body" sz="quarter" idx="22" hasCustomPrompt="1"/>
          </p:nvPr>
        </p:nvSpPr>
        <p:spPr>
          <a:xfrm>
            <a:off x="3220872" y="5551117"/>
            <a:ext cx="5759355" cy="7267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3913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4" grpId="0" animBg="1"/>
      <p:bldP spid="11" grpId="0"/>
      <p:bldP spid="12" grpId="0"/>
      <p:bldP spid="13" grpId="0"/>
      <p:bldP spid="19" grpId="0" animBg="1"/>
      <p:bldP spid="20" grpId="0" animBg="1"/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220872" y="1583568"/>
            <a:ext cx="2183641" cy="2074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078173" y="1583569"/>
            <a:ext cx="2142699" cy="2074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5"/>
          <p:cNvSpPr>
            <a:spLocks noGrp="1"/>
          </p:cNvSpPr>
          <p:nvPr>
            <p:ph type="body" sz="quarter" idx="22" hasCustomPrompt="1"/>
          </p:nvPr>
        </p:nvSpPr>
        <p:spPr>
          <a:xfrm>
            <a:off x="1222612" y="1784694"/>
            <a:ext cx="1853821" cy="16272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3220872" y="3941110"/>
            <a:ext cx="2183641" cy="2074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1078173" y="3941111"/>
            <a:ext cx="2142699" cy="2074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054454" y="1583568"/>
            <a:ext cx="2183641" cy="2074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5911755" y="1583569"/>
            <a:ext cx="2142699" cy="2074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054454" y="3941110"/>
            <a:ext cx="2183641" cy="2074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5911755" y="3941111"/>
            <a:ext cx="2142699" cy="2074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26" hasCustomPrompt="1"/>
          </p:nvPr>
        </p:nvSpPr>
        <p:spPr>
          <a:xfrm>
            <a:off x="1222612" y="4164502"/>
            <a:ext cx="1853821" cy="16272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27" hasCustomPrompt="1"/>
          </p:nvPr>
        </p:nvSpPr>
        <p:spPr>
          <a:xfrm>
            <a:off x="6056194" y="4164502"/>
            <a:ext cx="1853821" cy="16272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28" hasCustomPrompt="1"/>
          </p:nvPr>
        </p:nvSpPr>
        <p:spPr>
          <a:xfrm>
            <a:off x="6056193" y="1784694"/>
            <a:ext cx="1853821" cy="16272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31479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/>
          </p:nvPr>
        </p:nvSpPr>
        <p:spPr>
          <a:xfrm>
            <a:off x="631480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451393" y="521918"/>
            <a:ext cx="4538768" cy="8674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2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>
        <p:tmplLst>
          <p:tmpl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31479" y="2290155"/>
            <a:ext cx="2183641" cy="3824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3251145" y="2290155"/>
            <a:ext cx="2183641" cy="3824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5870813" y="2290155"/>
            <a:ext cx="2183641" cy="3824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490481" y="2290155"/>
            <a:ext cx="2183641" cy="3824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31479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/>
          </p:nvPr>
        </p:nvSpPr>
        <p:spPr>
          <a:xfrm>
            <a:off x="631480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451393" y="521918"/>
            <a:ext cx="4538768" cy="8674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4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  <p:bldP spid="26" grpId="0"/>
      <p:bldP spid="28" grpId="0"/>
      <p:bldP spid="33" grpId="0"/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>
        <p:tmplLst>
          <p:tmpl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730596"/>
            <a:ext cx="9990161" cy="320989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31479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/>
          </p:nvPr>
        </p:nvSpPr>
        <p:spPr>
          <a:xfrm>
            <a:off x="631480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451393" y="521918"/>
            <a:ext cx="4538768" cy="8674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4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>
        <p:tmplLst>
          <p:tmpl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 rot="16200000">
            <a:off x="6611778" y="1261701"/>
            <a:ext cx="3821112" cy="3863702"/>
          </a:xfrm>
          <a:prstGeom prst="trapezoid">
            <a:avLst>
              <a:gd name="adj" fmla="val 17142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 rot="5400000" flipH="1">
            <a:off x="9131620" y="2605561"/>
            <a:ext cx="3821112" cy="1175982"/>
          </a:xfrm>
          <a:prstGeom prst="trapezoid">
            <a:avLst>
              <a:gd name="adj" fmla="val 60082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00472" y="1994963"/>
            <a:ext cx="4589418" cy="1132523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600473" y="2969167"/>
            <a:ext cx="4589418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346079" y="2409219"/>
            <a:ext cx="0" cy="130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77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77139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77140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09554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709554" y="1555845"/>
            <a:ext cx="4757003" cy="19379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709555" y="3684588"/>
            <a:ext cx="4757002" cy="31734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634141" y="-30861"/>
            <a:ext cx="3496211" cy="3524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130353" y="-30861"/>
            <a:ext cx="3061648" cy="3524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5634141" y="3684588"/>
            <a:ext cx="6239411" cy="12149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5634140" y="5008419"/>
            <a:ext cx="6239411" cy="1214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>
          <a:xfrm>
            <a:off x="877139" y="1731483"/>
            <a:ext cx="4322658" cy="151668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 userDrawn="1"/>
        </p:nvSpPr>
        <p:spPr>
          <a:xfrm>
            <a:off x="5951598" y="5103078"/>
            <a:ext cx="1305201" cy="8339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chemeClr val="bg1">
                    <a:lumMod val="75000"/>
                  </a:schemeClr>
                </a:solidFill>
                <a:latin typeface="Franklin Gothic Heavy" panose="020B0903020102020204" pitchFamily="34" charset="0"/>
              </a:rPr>
              <a:t>“”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27467" y="1732105"/>
            <a:ext cx="4321175" cy="1516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5761049" y="3806110"/>
            <a:ext cx="5907787" cy="915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7256799" y="5157917"/>
            <a:ext cx="4412037" cy="915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82374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4" grpId="0"/>
      <p:bldP spid="15" grpId="0"/>
      <p:bldP spid="16" grpId="0"/>
      <p:bldP spid="17" grpId="0" animBg="1"/>
      <p:bldP spid="18" grpId="0" animBg="1"/>
      <p:bldP spid="22" grpId="0"/>
      <p:bldP spid="2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50393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950394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782808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10982" y="1596478"/>
            <a:ext cx="6239411" cy="1214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333641" y="1745976"/>
            <a:ext cx="4412037" cy="915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10982" y="2879046"/>
            <a:ext cx="6239411" cy="1214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333641" y="3028544"/>
            <a:ext cx="4412037" cy="915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710982" y="4161614"/>
            <a:ext cx="6239411" cy="1214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2333641" y="4311112"/>
            <a:ext cx="4412037" cy="915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>
          <a:xfrm>
            <a:off x="1374679" y="1634224"/>
            <a:ext cx="1305201" cy="8339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>
                <a:solidFill>
                  <a:schemeClr val="bg1">
                    <a:lumMod val="75000"/>
                  </a:schemeClr>
                </a:solidFill>
                <a:latin typeface="Franklin Gothic Heavy" panose="020B0903020102020204" pitchFamily="34" charset="0"/>
              </a:rPr>
              <a:t>1</a:t>
            </a:r>
          </a:p>
        </p:txBody>
      </p:sp>
      <p:sp>
        <p:nvSpPr>
          <p:cNvPr id="20" name="Subtitle 2"/>
          <p:cNvSpPr txBox="1">
            <a:spLocks/>
          </p:cNvSpPr>
          <p:nvPr userDrawn="1"/>
        </p:nvSpPr>
        <p:spPr>
          <a:xfrm>
            <a:off x="1374678" y="2950275"/>
            <a:ext cx="1305201" cy="8339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>
                <a:solidFill>
                  <a:schemeClr val="bg1">
                    <a:lumMod val="75000"/>
                  </a:schemeClr>
                </a:solidFill>
                <a:latin typeface="Franklin Gothic Heavy" panose="020B0903020102020204" pitchFamily="34" charset="0"/>
              </a:rPr>
              <a:t>2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1374678" y="4243502"/>
            <a:ext cx="1305201" cy="8339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>
                <a:solidFill>
                  <a:schemeClr val="bg1">
                    <a:lumMod val="75000"/>
                  </a:schemeClr>
                </a:solidFill>
                <a:latin typeface="Franklin Gothic Heavy" panose="020B0903020102020204" pitchFamily="34" charset="0"/>
              </a:rPr>
              <a:t>3</a:t>
            </a:r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7069411" y="1596478"/>
            <a:ext cx="5122589" cy="37423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/>
      <p:bldP spid="20" grpId="0"/>
      <p:bldP spid="21" grpId="0"/>
      <p:bldP spid="22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31479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31480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36145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746682" y="1878356"/>
            <a:ext cx="4589418" cy="22518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 userDrawn="1">
            <p:ph type="pic" sz="quarter" idx="10"/>
          </p:nvPr>
        </p:nvSpPr>
        <p:spPr>
          <a:xfrm>
            <a:off x="746682" y="4130237"/>
            <a:ext cx="4589463" cy="1870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 flipV="1">
            <a:off x="1070546" y="4130479"/>
            <a:ext cx="341645" cy="236561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6611428" y="3748431"/>
            <a:ext cx="4589418" cy="22518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611428" y="1878356"/>
            <a:ext cx="4589463" cy="1870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35292" y="3511870"/>
            <a:ext cx="341645" cy="236561"/>
          </a:xfrm>
          <a:prstGeom prst="triangle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271594" y="2124985"/>
            <a:ext cx="2879390" cy="836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71594" y="3073504"/>
            <a:ext cx="2879390" cy="836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6881783" y="4038034"/>
            <a:ext cx="4159255" cy="13439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6" name="Freeform 74"/>
          <p:cNvSpPr>
            <a:spLocks noEditPoints="1"/>
          </p:cNvSpPr>
          <p:nvPr userDrawn="1"/>
        </p:nvSpPr>
        <p:spPr bwMode="auto">
          <a:xfrm>
            <a:off x="1412191" y="3288660"/>
            <a:ext cx="385428" cy="382076"/>
          </a:xfrm>
          <a:custGeom>
            <a:avLst/>
            <a:gdLst>
              <a:gd name="T0" fmla="*/ 790 w 801"/>
              <a:gd name="T1" fmla="*/ 4 h 801"/>
              <a:gd name="T2" fmla="*/ 783 w 801"/>
              <a:gd name="T3" fmla="*/ 1 h 801"/>
              <a:gd name="T4" fmla="*/ 776 w 801"/>
              <a:gd name="T5" fmla="*/ 0 h 801"/>
              <a:gd name="T6" fmla="*/ 776 w 801"/>
              <a:gd name="T7" fmla="*/ 0 h 801"/>
              <a:gd name="T8" fmla="*/ 776 w 801"/>
              <a:gd name="T9" fmla="*/ 0 h 801"/>
              <a:gd name="T10" fmla="*/ 768 w 801"/>
              <a:gd name="T11" fmla="*/ 1 h 801"/>
              <a:gd name="T12" fmla="*/ 763 w 801"/>
              <a:gd name="T13" fmla="*/ 4 h 801"/>
              <a:gd name="T14" fmla="*/ 12 w 801"/>
              <a:gd name="T15" fmla="*/ 505 h 801"/>
              <a:gd name="T16" fmla="*/ 7 w 801"/>
              <a:gd name="T17" fmla="*/ 508 h 801"/>
              <a:gd name="T18" fmla="*/ 4 w 801"/>
              <a:gd name="T19" fmla="*/ 513 h 801"/>
              <a:gd name="T20" fmla="*/ 2 w 801"/>
              <a:gd name="T21" fmla="*/ 518 h 801"/>
              <a:gd name="T22" fmla="*/ 0 w 801"/>
              <a:gd name="T23" fmla="*/ 525 h 801"/>
              <a:gd name="T24" fmla="*/ 0 w 801"/>
              <a:gd name="T25" fmla="*/ 526 h 801"/>
              <a:gd name="T26" fmla="*/ 0 w 801"/>
              <a:gd name="T27" fmla="*/ 529 h 801"/>
              <a:gd name="T28" fmla="*/ 3 w 801"/>
              <a:gd name="T29" fmla="*/ 535 h 801"/>
              <a:gd name="T30" fmla="*/ 6 w 801"/>
              <a:gd name="T31" fmla="*/ 541 h 801"/>
              <a:gd name="T32" fmla="*/ 11 w 801"/>
              <a:gd name="T33" fmla="*/ 545 h 801"/>
              <a:gd name="T34" fmla="*/ 16 w 801"/>
              <a:gd name="T35" fmla="*/ 549 h 801"/>
              <a:gd name="T36" fmla="*/ 212 w 801"/>
              <a:gd name="T37" fmla="*/ 626 h 801"/>
              <a:gd name="T38" fmla="*/ 304 w 801"/>
              <a:gd name="T39" fmla="*/ 788 h 801"/>
              <a:gd name="T40" fmla="*/ 308 w 801"/>
              <a:gd name="T41" fmla="*/ 793 h 801"/>
              <a:gd name="T42" fmla="*/ 313 w 801"/>
              <a:gd name="T43" fmla="*/ 798 h 801"/>
              <a:gd name="T44" fmla="*/ 319 w 801"/>
              <a:gd name="T45" fmla="*/ 800 h 801"/>
              <a:gd name="T46" fmla="*/ 326 w 801"/>
              <a:gd name="T47" fmla="*/ 801 h 801"/>
              <a:gd name="T48" fmla="*/ 326 w 801"/>
              <a:gd name="T49" fmla="*/ 801 h 801"/>
              <a:gd name="T50" fmla="*/ 333 w 801"/>
              <a:gd name="T51" fmla="*/ 800 h 801"/>
              <a:gd name="T52" fmla="*/ 338 w 801"/>
              <a:gd name="T53" fmla="*/ 798 h 801"/>
              <a:gd name="T54" fmla="*/ 344 w 801"/>
              <a:gd name="T55" fmla="*/ 793 h 801"/>
              <a:gd name="T56" fmla="*/ 347 w 801"/>
              <a:gd name="T57" fmla="*/ 789 h 801"/>
              <a:gd name="T58" fmla="*/ 399 w 801"/>
              <a:gd name="T59" fmla="*/ 702 h 801"/>
              <a:gd name="T60" fmla="*/ 642 w 801"/>
              <a:gd name="T61" fmla="*/ 799 h 801"/>
              <a:gd name="T62" fmla="*/ 647 w 801"/>
              <a:gd name="T63" fmla="*/ 800 h 801"/>
              <a:gd name="T64" fmla="*/ 651 w 801"/>
              <a:gd name="T65" fmla="*/ 801 h 801"/>
              <a:gd name="T66" fmla="*/ 657 w 801"/>
              <a:gd name="T67" fmla="*/ 800 h 801"/>
              <a:gd name="T68" fmla="*/ 664 w 801"/>
              <a:gd name="T69" fmla="*/ 798 h 801"/>
              <a:gd name="T70" fmla="*/ 668 w 801"/>
              <a:gd name="T71" fmla="*/ 794 h 801"/>
              <a:gd name="T72" fmla="*/ 672 w 801"/>
              <a:gd name="T73" fmla="*/ 790 h 801"/>
              <a:gd name="T74" fmla="*/ 674 w 801"/>
              <a:gd name="T75" fmla="*/ 785 h 801"/>
              <a:gd name="T76" fmla="*/ 676 w 801"/>
              <a:gd name="T77" fmla="*/ 780 h 801"/>
              <a:gd name="T78" fmla="*/ 801 w 801"/>
              <a:gd name="T79" fmla="*/ 30 h 801"/>
              <a:gd name="T80" fmla="*/ 801 w 801"/>
              <a:gd name="T81" fmla="*/ 22 h 801"/>
              <a:gd name="T82" fmla="*/ 799 w 801"/>
              <a:gd name="T83" fmla="*/ 15 h 801"/>
              <a:gd name="T84" fmla="*/ 795 w 801"/>
              <a:gd name="T85" fmla="*/ 9 h 801"/>
              <a:gd name="T86" fmla="*/ 790 w 801"/>
              <a:gd name="T87" fmla="*/ 4 h 801"/>
              <a:gd name="T88" fmla="*/ 79 w 801"/>
              <a:gd name="T89" fmla="*/ 519 h 801"/>
              <a:gd name="T90" fmla="*/ 659 w 801"/>
              <a:gd name="T91" fmla="*/ 133 h 801"/>
              <a:gd name="T92" fmla="*/ 237 w 801"/>
              <a:gd name="T93" fmla="*/ 585 h 801"/>
              <a:gd name="T94" fmla="*/ 235 w 801"/>
              <a:gd name="T95" fmla="*/ 583 h 801"/>
              <a:gd name="T96" fmla="*/ 231 w 801"/>
              <a:gd name="T97" fmla="*/ 580 h 801"/>
              <a:gd name="T98" fmla="*/ 79 w 801"/>
              <a:gd name="T99" fmla="*/ 519 h 801"/>
              <a:gd name="T100" fmla="*/ 256 w 801"/>
              <a:gd name="T101" fmla="*/ 602 h 801"/>
              <a:gd name="T102" fmla="*/ 256 w 801"/>
              <a:gd name="T103" fmla="*/ 602 h 801"/>
              <a:gd name="T104" fmla="*/ 255 w 801"/>
              <a:gd name="T105" fmla="*/ 602 h 801"/>
              <a:gd name="T106" fmla="*/ 729 w 801"/>
              <a:gd name="T107" fmla="*/ 95 h 801"/>
              <a:gd name="T108" fmla="*/ 325 w 801"/>
              <a:gd name="T109" fmla="*/ 724 h 801"/>
              <a:gd name="T110" fmla="*/ 256 w 801"/>
              <a:gd name="T111" fmla="*/ 602 h 801"/>
              <a:gd name="T112" fmla="*/ 631 w 801"/>
              <a:gd name="T113" fmla="*/ 741 h 801"/>
              <a:gd name="T114" fmla="*/ 418 w 801"/>
              <a:gd name="T115" fmla="*/ 656 h 801"/>
              <a:gd name="T116" fmla="*/ 410 w 801"/>
              <a:gd name="T117" fmla="*/ 654 h 801"/>
              <a:gd name="T118" fmla="*/ 402 w 801"/>
              <a:gd name="T119" fmla="*/ 652 h 801"/>
              <a:gd name="T120" fmla="*/ 731 w 801"/>
              <a:gd name="T121" fmla="*/ 142 h 801"/>
              <a:gd name="T122" fmla="*/ 631 w 801"/>
              <a:gd name="T123" fmla="*/ 741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01" h="801">
                <a:moveTo>
                  <a:pt x="790" y="4"/>
                </a:moveTo>
                <a:lnTo>
                  <a:pt x="783" y="1"/>
                </a:lnTo>
                <a:lnTo>
                  <a:pt x="776" y="0"/>
                </a:lnTo>
                <a:lnTo>
                  <a:pt x="776" y="0"/>
                </a:lnTo>
                <a:lnTo>
                  <a:pt x="776" y="0"/>
                </a:lnTo>
                <a:lnTo>
                  <a:pt x="768" y="1"/>
                </a:lnTo>
                <a:lnTo>
                  <a:pt x="763" y="4"/>
                </a:lnTo>
                <a:lnTo>
                  <a:pt x="12" y="505"/>
                </a:lnTo>
                <a:lnTo>
                  <a:pt x="7" y="508"/>
                </a:lnTo>
                <a:lnTo>
                  <a:pt x="4" y="513"/>
                </a:lnTo>
                <a:lnTo>
                  <a:pt x="2" y="518"/>
                </a:lnTo>
                <a:lnTo>
                  <a:pt x="0" y="525"/>
                </a:lnTo>
                <a:lnTo>
                  <a:pt x="0" y="526"/>
                </a:lnTo>
                <a:lnTo>
                  <a:pt x="0" y="529"/>
                </a:lnTo>
                <a:lnTo>
                  <a:pt x="3" y="535"/>
                </a:lnTo>
                <a:lnTo>
                  <a:pt x="6" y="541"/>
                </a:lnTo>
                <a:lnTo>
                  <a:pt x="11" y="545"/>
                </a:lnTo>
                <a:lnTo>
                  <a:pt x="16" y="549"/>
                </a:lnTo>
                <a:lnTo>
                  <a:pt x="212" y="626"/>
                </a:lnTo>
                <a:lnTo>
                  <a:pt x="304" y="788"/>
                </a:lnTo>
                <a:lnTo>
                  <a:pt x="308" y="793"/>
                </a:lnTo>
                <a:lnTo>
                  <a:pt x="313" y="798"/>
                </a:lnTo>
                <a:lnTo>
                  <a:pt x="319" y="800"/>
                </a:lnTo>
                <a:lnTo>
                  <a:pt x="326" y="801"/>
                </a:lnTo>
                <a:lnTo>
                  <a:pt x="326" y="801"/>
                </a:lnTo>
                <a:lnTo>
                  <a:pt x="333" y="800"/>
                </a:lnTo>
                <a:lnTo>
                  <a:pt x="338" y="798"/>
                </a:lnTo>
                <a:lnTo>
                  <a:pt x="344" y="793"/>
                </a:lnTo>
                <a:lnTo>
                  <a:pt x="347" y="789"/>
                </a:lnTo>
                <a:lnTo>
                  <a:pt x="399" y="702"/>
                </a:lnTo>
                <a:lnTo>
                  <a:pt x="642" y="799"/>
                </a:lnTo>
                <a:lnTo>
                  <a:pt x="647" y="800"/>
                </a:lnTo>
                <a:lnTo>
                  <a:pt x="651" y="801"/>
                </a:lnTo>
                <a:lnTo>
                  <a:pt x="657" y="800"/>
                </a:lnTo>
                <a:lnTo>
                  <a:pt x="664" y="798"/>
                </a:lnTo>
                <a:lnTo>
                  <a:pt x="668" y="794"/>
                </a:lnTo>
                <a:lnTo>
                  <a:pt x="672" y="790"/>
                </a:lnTo>
                <a:lnTo>
                  <a:pt x="674" y="785"/>
                </a:lnTo>
                <a:lnTo>
                  <a:pt x="676" y="780"/>
                </a:lnTo>
                <a:lnTo>
                  <a:pt x="801" y="30"/>
                </a:lnTo>
                <a:lnTo>
                  <a:pt x="801" y="22"/>
                </a:lnTo>
                <a:lnTo>
                  <a:pt x="799" y="15"/>
                </a:lnTo>
                <a:lnTo>
                  <a:pt x="795" y="9"/>
                </a:lnTo>
                <a:lnTo>
                  <a:pt x="790" y="4"/>
                </a:lnTo>
                <a:close/>
                <a:moveTo>
                  <a:pt x="79" y="519"/>
                </a:moveTo>
                <a:lnTo>
                  <a:pt x="659" y="133"/>
                </a:lnTo>
                <a:lnTo>
                  <a:pt x="237" y="585"/>
                </a:lnTo>
                <a:lnTo>
                  <a:pt x="235" y="583"/>
                </a:lnTo>
                <a:lnTo>
                  <a:pt x="231" y="580"/>
                </a:lnTo>
                <a:lnTo>
                  <a:pt x="79" y="519"/>
                </a:lnTo>
                <a:close/>
                <a:moveTo>
                  <a:pt x="256" y="602"/>
                </a:moveTo>
                <a:lnTo>
                  <a:pt x="256" y="602"/>
                </a:lnTo>
                <a:lnTo>
                  <a:pt x="255" y="602"/>
                </a:lnTo>
                <a:lnTo>
                  <a:pt x="729" y="95"/>
                </a:lnTo>
                <a:lnTo>
                  <a:pt x="325" y="724"/>
                </a:lnTo>
                <a:lnTo>
                  <a:pt x="256" y="602"/>
                </a:lnTo>
                <a:close/>
                <a:moveTo>
                  <a:pt x="631" y="741"/>
                </a:moveTo>
                <a:lnTo>
                  <a:pt x="418" y="656"/>
                </a:lnTo>
                <a:lnTo>
                  <a:pt x="410" y="654"/>
                </a:lnTo>
                <a:lnTo>
                  <a:pt x="402" y="652"/>
                </a:lnTo>
                <a:lnTo>
                  <a:pt x="731" y="142"/>
                </a:lnTo>
                <a:lnTo>
                  <a:pt x="631" y="74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1543760" y="2317690"/>
            <a:ext cx="283184" cy="413885"/>
            <a:chOff x="2170113" y="638175"/>
            <a:chExt cx="123825" cy="18097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8" name="Freeform 116"/>
            <p:cNvSpPr>
              <a:spLocks noEditPoints="1"/>
            </p:cNvSpPr>
            <p:nvPr/>
          </p:nvSpPr>
          <p:spPr bwMode="auto">
            <a:xfrm>
              <a:off x="2170113" y="638175"/>
              <a:ext cx="123825" cy="180975"/>
            </a:xfrm>
            <a:custGeom>
              <a:avLst/>
              <a:gdLst>
                <a:gd name="T0" fmla="*/ 233 w 551"/>
                <a:gd name="T1" fmla="*/ 4 h 801"/>
                <a:gd name="T2" fmla="*/ 181 w 551"/>
                <a:gd name="T3" fmla="*/ 17 h 801"/>
                <a:gd name="T4" fmla="*/ 133 w 551"/>
                <a:gd name="T5" fmla="*/ 41 h 801"/>
                <a:gd name="T6" fmla="*/ 90 w 551"/>
                <a:gd name="T7" fmla="*/ 72 h 801"/>
                <a:gd name="T8" fmla="*/ 55 w 551"/>
                <a:gd name="T9" fmla="*/ 111 h 801"/>
                <a:gd name="T10" fmla="*/ 27 w 551"/>
                <a:gd name="T11" fmla="*/ 157 h 801"/>
                <a:gd name="T12" fmla="*/ 9 w 551"/>
                <a:gd name="T13" fmla="*/ 207 h 801"/>
                <a:gd name="T14" fmla="*/ 1 w 551"/>
                <a:gd name="T15" fmla="*/ 261 h 801"/>
                <a:gd name="T16" fmla="*/ 9 w 551"/>
                <a:gd name="T17" fmla="*/ 332 h 801"/>
                <a:gd name="T18" fmla="*/ 41 w 551"/>
                <a:gd name="T19" fmla="*/ 410 h 801"/>
                <a:gd name="T20" fmla="*/ 103 w 551"/>
                <a:gd name="T21" fmla="*/ 523 h 801"/>
                <a:gd name="T22" fmla="*/ 143 w 551"/>
                <a:gd name="T23" fmla="*/ 627 h 801"/>
                <a:gd name="T24" fmla="*/ 174 w 551"/>
                <a:gd name="T25" fmla="*/ 727 h 801"/>
                <a:gd name="T26" fmla="*/ 205 w 551"/>
                <a:gd name="T27" fmla="*/ 777 h 801"/>
                <a:gd name="T28" fmla="*/ 234 w 551"/>
                <a:gd name="T29" fmla="*/ 795 h 801"/>
                <a:gd name="T30" fmla="*/ 294 w 551"/>
                <a:gd name="T31" fmla="*/ 800 h 801"/>
                <a:gd name="T32" fmla="*/ 331 w 551"/>
                <a:gd name="T33" fmla="*/ 790 h 801"/>
                <a:gd name="T34" fmla="*/ 364 w 551"/>
                <a:gd name="T35" fmla="*/ 756 h 801"/>
                <a:gd name="T36" fmla="*/ 390 w 551"/>
                <a:gd name="T37" fmla="*/ 692 h 801"/>
                <a:gd name="T38" fmla="*/ 431 w 551"/>
                <a:gd name="T39" fmla="*/ 560 h 801"/>
                <a:gd name="T40" fmla="*/ 480 w 551"/>
                <a:gd name="T41" fmla="*/ 468 h 801"/>
                <a:gd name="T42" fmla="*/ 528 w 551"/>
                <a:gd name="T43" fmla="*/ 371 h 801"/>
                <a:gd name="T44" fmla="*/ 550 w 551"/>
                <a:gd name="T45" fmla="*/ 294 h 801"/>
                <a:gd name="T46" fmla="*/ 547 w 551"/>
                <a:gd name="T47" fmla="*/ 233 h 801"/>
                <a:gd name="T48" fmla="*/ 534 w 551"/>
                <a:gd name="T49" fmla="*/ 181 h 801"/>
                <a:gd name="T50" fmla="*/ 511 w 551"/>
                <a:gd name="T51" fmla="*/ 133 h 801"/>
                <a:gd name="T52" fmla="*/ 479 w 551"/>
                <a:gd name="T53" fmla="*/ 90 h 801"/>
                <a:gd name="T54" fmla="*/ 440 w 551"/>
                <a:gd name="T55" fmla="*/ 55 h 801"/>
                <a:gd name="T56" fmla="*/ 395 w 551"/>
                <a:gd name="T57" fmla="*/ 27 h 801"/>
                <a:gd name="T58" fmla="*/ 345 w 551"/>
                <a:gd name="T59" fmla="*/ 9 h 801"/>
                <a:gd name="T60" fmla="*/ 290 w 551"/>
                <a:gd name="T61" fmla="*/ 1 h 801"/>
                <a:gd name="T62" fmla="*/ 213 w 551"/>
                <a:gd name="T63" fmla="*/ 686 h 801"/>
                <a:gd name="T64" fmla="*/ 202 w 551"/>
                <a:gd name="T65" fmla="*/ 648 h 801"/>
                <a:gd name="T66" fmla="*/ 349 w 551"/>
                <a:gd name="T67" fmla="*/ 650 h 801"/>
                <a:gd name="T68" fmla="*/ 190 w 551"/>
                <a:gd name="T69" fmla="*/ 612 h 801"/>
                <a:gd name="T70" fmla="*/ 373 w 551"/>
                <a:gd name="T71" fmla="*/ 576 h 801"/>
                <a:gd name="T72" fmla="*/ 276 w 551"/>
                <a:gd name="T73" fmla="*/ 751 h 801"/>
                <a:gd name="T74" fmla="*/ 246 w 551"/>
                <a:gd name="T75" fmla="*/ 746 h 801"/>
                <a:gd name="T76" fmla="*/ 225 w 551"/>
                <a:gd name="T77" fmla="*/ 720 h 801"/>
                <a:gd name="T78" fmla="*/ 315 w 551"/>
                <a:gd name="T79" fmla="*/ 739 h 801"/>
                <a:gd name="T80" fmla="*/ 286 w 551"/>
                <a:gd name="T81" fmla="*/ 751 h 801"/>
                <a:gd name="T82" fmla="*/ 149 w 551"/>
                <a:gd name="T83" fmla="*/ 506 h 801"/>
                <a:gd name="T84" fmla="*/ 105 w 551"/>
                <a:gd name="T85" fmla="*/ 424 h 801"/>
                <a:gd name="T86" fmla="*/ 63 w 551"/>
                <a:gd name="T87" fmla="*/ 337 h 801"/>
                <a:gd name="T88" fmla="*/ 51 w 551"/>
                <a:gd name="T89" fmla="*/ 285 h 801"/>
                <a:gd name="T90" fmla="*/ 53 w 551"/>
                <a:gd name="T91" fmla="*/ 241 h 801"/>
                <a:gd name="T92" fmla="*/ 78 w 551"/>
                <a:gd name="T93" fmla="*/ 168 h 801"/>
                <a:gd name="T94" fmla="*/ 132 w 551"/>
                <a:gd name="T95" fmla="*/ 102 h 801"/>
                <a:gd name="T96" fmla="*/ 208 w 551"/>
                <a:gd name="T97" fmla="*/ 61 h 801"/>
                <a:gd name="T98" fmla="*/ 264 w 551"/>
                <a:gd name="T99" fmla="*/ 51 h 801"/>
                <a:gd name="T100" fmla="*/ 310 w 551"/>
                <a:gd name="T101" fmla="*/ 53 h 801"/>
                <a:gd name="T102" fmla="*/ 383 w 551"/>
                <a:gd name="T103" fmla="*/ 78 h 801"/>
                <a:gd name="T104" fmla="*/ 449 w 551"/>
                <a:gd name="T105" fmla="*/ 133 h 801"/>
                <a:gd name="T106" fmla="*/ 490 w 551"/>
                <a:gd name="T107" fmla="*/ 209 h 801"/>
                <a:gd name="T108" fmla="*/ 500 w 551"/>
                <a:gd name="T109" fmla="*/ 264 h 801"/>
                <a:gd name="T110" fmla="*/ 498 w 551"/>
                <a:gd name="T111" fmla="*/ 305 h 801"/>
                <a:gd name="T112" fmla="*/ 470 w 551"/>
                <a:gd name="T113" fmla="*/ 380 h 801"/>
                <a:gd name="T114" fmla="*/ 424 w 551"/>
                <a:gd name="T115" fmla="*/ 465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1" h="801">
                  <a:moveTo>
                    <a:pt x="276" y="0"/>
                  </a:moveTo>
                  <a:lnTo>
                    <a:pt x="261" y="1"/>
                  </a:lnTo>
                  <a:lnTo>
                    <a:pt x="248" y="2"/>
                  </a:lnTo>
                  <a:lnTo>
                    <a:pt x="233" y="4"/>
                  </a:lnTo>
                  <a:lnTo>
                    <a:pt x="220" y="6"/>
                  </a:lnTo>
                  <a:lnTo>
                    <a:pt x="206" y="9"/>
                  </a:lnTo>
                  <a:lnTo>
                    <a:pt x="194" y="13"/>
                  </a:lnTo>
                  <a:lnTo>
                    <a:pt x="181" y="17"/>
                  </a:lnTo>
                  <a:lnTo>
                    <a:pt x="168" y="23"/>
                  </a:lnTo>
                  <a:lnTo>
                    <a:pt x="157" y="27"/>
                  </a:lnTo>
                  <a:lnTo>
                    <a:pt x="144" y="34"/>
                  </a:lnTo>
                  <a:lnTo>
                    <a:pt x="133" y="41"/>
                  </a:lnTo>
                  <a:lnTo>
                    <a:pt x="122" y="47"/>
                  </a:lnTo>
                  <a:lnTo>
                    <a:pt x="110" y="55"/>
                  </a:lnTo>
                  <a:lnTo>
                    <a:pt x="100" y="63"/>
                  </a:lnTo>
                  <a:lnTo>
                    <a:pt x="90" y="72"/>
                  </a:lnTo>
                  <a:lnTo>
                    <a:pt x="81" y="81"/>
                  </a:lnTo>
                  <a:lnTo>
                    <a:pt x="72" y="90"/>
                  </a:lnTo>
                  <a:lnTo>
                    <a:pt x="63" y="100"/>
                  </a:lnTo>
                  <a:lnTo>
                    <a:pt x="55" y="111"/>
                  </a:lnTo>
                  <a:lnTo>
                    <a:pt x="47" y="122"/>
                  </a:lnTo>
                  <a:lnTo>
                    <a:pt x="41" y="133"/>
                  </a:lnTo>
                  <a:lnTo>
                    <a:pt x="34" y="144"/>
                  </a:lnTo>
                  <a:lnTo>
                    <a:pt x="27" y="157"/>
                  </a:lnTo>
                  <a:lnTo>
                    <a:pt x="22" y="169"/>
                  </a:lnTo>
                  <a:lnTo>
                    <a:pt x="17" y="181"/>
                  </a:lnTo>
                  <a:lnTo>
                    <a:pt x="12" y="194"/>
                  </a:lnTo>
                  <a:lnTo>
                    <a:pt x="9" y="207"/>
                  </a:lnTo>
                  <a:lnTo>
                    <a:pt x="6" y="220"/>
                  </a:lnTo>
                  <a:lnTo>
                    <a:pt x="3" y="233"/>
                  </a:lnTo>
                  <a:lnTo>
                    <a:pt x="1" y="248"/>
                  </a:lnTo>
                  <a:lnTo>
                    <a:pt x="1" y="261"/>
                  </a:lnTo>
                  <a:lnTo>
                    <a:pt x="0" y="276"/>
                  </a:lnTo>
                  <a:lnTo>
                    <a:pt x="1" y="295"/>
                  </a:lnTo>
                  <a:lnTo>
                    <a:pt x="5" y="313"/>
                  </a:lnTo>
                  <a:lnTo>
                    <a:pt x="9" y="332"/>
                  </a:lnTo>
                  <a:lnTo>
                    <a:pt x="15" y="353"/>
                  </a:lnTo>
                  <a:lnTo>
                    <a:pt x="23" y="372"/>
                  </a:lnTo>
                  <a:lnTo>
                    <a:pt x="32" y="391"/>
                  </a:lnTo>
                  <a:lnTo>
                    <a:pt x="41" y="410"/>
                  </a:lnTo>
                  <a:lnTo>
                    <a:pt x="51" y="429"/>
                  </a:lnTo>
                  <a:lnTo>
                    <a:pt x="71" y="468"/>
                  </a:lnTo>
                  <a:lnTo>
                    <a:pt x="92" y="505"/>
                  </a:lnTo>
                  <a:lnTo>
                    <a:pt x="103" y="523"/>
                  </a:lnTo>
                  <a:lnTo>
                    <a:pt x="112" y="542"/>
                  </a:lnTo>
                  <a:lnTo>
                    <a:pt x="119" y="560"/>
                  </a:lnTo>
                  <a:lnTo>
                    <a:pt x="126" y="577"/>
                  </a:lnTo>
                  <a:lnTo>
                    <a:pt x="143" y="627"/>
                  </a:lnTo>
                  <a:lnTo>
                    <a:pt x="156" y="671"/>
                  </a:lnTo>
                  <a:lnTo>
                    <a:pt x="162" y="692"/>
                  </a:lnTo>
                  <a:lnTo>
                    <a:pt x="168" y="710"/>
                  </a:lnTo>
                  <a:lnTo>
                    <a:pt x="174" y="727"/>
                  </a:lnTo>
                  <a:lnTo>
                    <a:pt x="180" y="741"/>
                  </a:lnTo>
                  <a:lnTo>
                    <a:pt x="187" y="756"/>
                  </a:lnTo>
                  <a:lnTo>
                    <a:pt x="195" y="767"/>
                  </a:lnTo>
                  <a:lnTo>
                    <a:pt x="205" y="777"/>
                  </a:lnTo>
                  <a:lnTo>
                    <a:pt x="215" y="786"/>
                  </a:lnTo>
                  <a:lnTo>
                    <a:pt x="221" y="790"/>
                  </a:lnTo>
                  <a:lnTo>
                    <a:pt x="228" y="793"/>
                  </a:lnTo>
                  <a:lnTo>
                    <a:pt x="234" y="795"/>
                  </a:lnTo>
                  <a:lnTo>
                    <a:pt x="241" y="797"/>
                  </a:lnTo>
                  <a:lnTo>
                    <a:pt x="257" y="800"/>
                  </a:lnTo>
                  <a:lnTo>
                    <a:pt x="276" y="801"/>
                  </a:lnTo>
                  <a:lnTo>
                    <a:pt x="294" y="800"/>
                  </a:lnTo>
                  <a:lnTo>
                    <a:pt x="311" y="797"/>
                  </a:lnTo>
                  <a:lnTo>
                    <a:pt x="318" y="795"/>
                  </a:lnTo>
                  <a:lnTo>
                    <a:pt x="324" y="793"/>
                  </a:lnTo>
                  <a:lnTo>
                    <a:pt x="331" y="790"/>
                  </a:lnTo>
                  <a:lnTo>
                    <a:pt x="337" y="786"/>
                  </a:lnTo>
                  <a:lnTo>
                    <a:pt x="347" y="777"/>
                  </a:lnTo>
                  <a:lnTo>
                    <a:pt x="356" y="767"/>
                  </a:lnTo>
                  <a:lnTo>
                    <a:pt x="364" y="756"/>
                  </a:lnTo>
                  <a:lnTo>
                    <a:pt x="372" y="742"/>
                  </a:lnTo>
                  <a:lnTo>
                    <a:pt x="377" y="727"/>
                  </a:lnTo>
                  <a:lnTo>
                    <a:pt x="384" y="710"/>
                  </a:lnTo>
                  <a:lnTo>
                    <a:pt x="390" y="692"/>
                  </a:lnTo>
                  <a:lnTo>
                    <a:pt x="395" y="671"/>
                  </a:lnTo>
                  <a:lnTo>
                    <a:pt x="409" y="627"/>
                  </a:lnTo>
                  <a:lnTo>
                    <a:pt x="425" y="578"/>
                  </a:lnTo>
                  <a:lnTo>
                    <a:pt x="431" y="560"/>
                  </a:lnTo>
                  <a:lnTo>
                    <a:pt x="440" y="542"/>
                  </a:lnTo>
                  <a:lnTo>
                    <a:pt x="449" y="524"/>
                  </a:lnTo>
                  <a:lnTo>
                    <a:pt x="458" y="505"/>
                  </a:lnTo>
                  <a:lnTo>
                    <a:pt x="480" y="468"/>
                  </a:lnTo>
                  <a:lnTo>
                    <a:pt x="500" y="429"/>
                  </a:lnTo>
                  <a:lnTo>
                    <a:pt x="510" y="410"/>
                  </a:lnTo>
                  <a:lnTo>
                    <a:pt x="519" y="391"/>
                  </a:lnTo>
                  <a:lnTo>
                    <a:pt x="528" y="371"/>
                  </a:lnTo>
                  <a:lnTo>
                    <a:pt x="536" y="352"/>
                  </a:lnTo>
                  <a:lnTo>
                    <a:pt x="542" y="332"/>
                  </a:lnTo>
                  <a:lnTo>
                    <a:pt x="546" y="313"/>
                  </a:lnTo>
                  <a:lnTo>
                    <a:pt x="550" y="294"/>
                  </a:lnTo>
                  <a:lnTo>
                    <a:pt x="551" y="276"/>
                  </a:lnTo>
                  <a:lnTo>
                    <a:pt x="551" y="261"/>
                  </a:lnTo>
                  <a:lnTo>
                    <a:pt x="550" y="248"/>
                  </a:lnTo>
                  <a:lnTo>
                    <a:pt x="547" y="233"/>
                  </a:lnTo>
                  <a:lnTo>
                    <a:pt x="545" y="220"/>
                  </a:lnTo>
                  <a:lnTo>
                    <a:pt x="542" y="207"/>
                  </a:lnTo>
                  <a:lnTo>
                    <a:pt x="538" y="194"/>
                  </a:lnTo>
                  <a:lnTo>
                    <a:pt x="534" y="181"/>
                  </a:lnTo>
                  <a:lnTo>
                    <a:pt x="529" y="169"/>
                  </a:lnTo>
                  <a:lnTo>
                    <a:pt x="524" y="157"/>
                  </a:lnTo>
                  <a:lnTo>
                    <a:pt x="517" y="144"/>
                  </a:lnTo>
                  <a:lnTo>
                    <a:pt x="511" y="133"/>
                  </a:lnTo>
                  <a:lnTo>
                    <a:pt x="503" y="122"/>
                  </a:lnTo>
                  <a:lnTo>
                    <a:pt x="496" y="111"/>
                  </a:lnTo>
                  <a:lnTo>
                    <a:pt x="488" y="100"/>
                  </a:lnTo>
                  <a:lnTo>
                    <a:pt x="479" y="90"/>
                  </a:lnTo>
                  <a:lnTo>
                    <a:pt x="470" y="81"/>
                  </a:lnTo>
                  <a:lnTo>
                    <a:pt x="461" y="72"/>
                  </a:lnTo>
                  <a:lnTo>
                    <a:pt x="451" y="63"/>
                  </a:lnTo>
                  <a:lnTo>
                    <a:pt x="440" y="55"/>
                  </a:lnTo>
                  <a:lnTo>
                    <a:pt x="429" y="47"/>
                  </a:lnTo>
                  <a:lnTo>
                    <a:pt x="418" y="41"/>
                  </a:lnTo>
                  <a:lnTo>
                    <a:pt x="407" y="34"/>
                  </a:lnTo>
                  <a:lnTo>
                    <a:pt x="395" y="27"/>
                  </a:lnTo>
                  <a:lnTo>
                    <a:pt x="383" y="23"/>
                  </a:lnTo>
                  <a:lnTo>
                    <a:pt x="371" y="17"/>
                  </a:lnTo>
                  <a:lnTo>
                    <a:pt x="357" y="13"/>
                  </a:lnTo>
                  <a:lnTo>
                    <a:pt x="345" y="9"/>
                  </a:lnTo>
                  <a:lnTo>
                    <a:pt x="331" y="6"/>
                  </a:lnTo>
                  <a:lnTo>
                    <a:pt x="318" y="4"/>
                  </a:lnTo>
                  <a:lnTo>
                    <a:pt x="304" y="2"/>
                  </a:lnTo>
                  <a:lnTo>
                    <a:pt x="290" y="1"/>
                  </a:lnTo>
                  <a:lnTo>
                    <a:pt x="276" y="0"/>
                  </a:lnTo>
                  <a:close/>
                  <a:moveTo>
                    <a:pt x="340" y="680"/>
                  </a:moveTo>
                  <a:lnTo>
                    <a:pt x="216" y="696"/>
                  </a:lnTo>
                  <a:lnTo>
                    <a:pt x="213" y="686"/>
                  </a:lnTo>
                  <a:lnTo>
                    <a:pt x="210" y="675"/>
                  </a:lnTo>
                  <a:lnTo>
                    <a:pt x="205" y="662"/>
                  </a:lnTo>
                  <a:lnTo>
                    <a:pt x="202" y="649"/>
                  </a:lnTo>
                  <a:lnTo>
                    <a:pt x="202" y="648"/>
                  </a:lnTo>
                  <a:lnTo>
                    <a:pt x="202" y="648"/>
                  </a:lnTo>
                  <a:lnTo>
                    <a:pt x="356" y="629"/>
                  </a:lnTo>
                  <a:lnTo>
                    <a:pt x="353" y="640"/>
                  </a:lnTo>
                  <a:lnTo>
                    <a:pt x="349" y="650"/>
                  </a:lnTo>
                  <a:lnTo>
                    <a:pt x="345" y="667"/>
                  </a:lnTo>
                  <a:lnTo>
                    <a:pt x="340" y="680"/>
                  </a:lnTo>
                  <a:close/>
                  <a:moveTo>
                    <a:pt x="194" y="624"/>
                  </a:moveTo>
                  <a:lnTo>
                    <a:pt x="190" y="612"/>
                  </a:lnTo>
                  <a:lnTo>
                    <a:pt x="187" y="600"/>
                  </a:lnTo>
                  <a:lnTo>
                    <a:pt x="183" y="588"/>
                  </a:lnTo>
                  <a:lnTo>
                    <a:pt x="178" y="576"/>
                  </a:lnTo>
                  <a:lnTo>
                    <a:pt x="373" y="576"/>
                  </a:lnTo>
                  <a:lnTo>
                    <a:pt x="368" y="589"/>
                  </a:lnTo>
                  <a:lnTo>
                    <a:pt x="364" y="603"/>
                  </a:lnTo>
                  <a:lnTo>
                    <a:pt x="194" y="624"/>
                  </a:lnTo>
                  <a:close/>
                  <a:moveTo>
                    <a:pt x="276" y="751"/>
                  </a:moveTo>
                  <a:lnTo>
                    <a:pt x="267" y="751"/>
                  </a:lnTo>
                  <a:lnTo>
                    <a:pt x="259" y="750"/>
                  </a:lnTo>
                  <a:lnTo>
                    <a:pt x="252" y="749"/>
                  </a:lnTo>
                  <a:lnTo>
                    <a:pt x="246" y="746"/>
                  </a:lnTo>
                  <a:lnTo>
                    <a:pt x="240" y="742"/>
                  </a:lnTo>
                  <a:lnTo>
                    <a:pt x="235" y="737"/>
                  </a:lnTo>
                  <a:lnTo>
                    <a:pt x="230" y="729"/>
                  </a:lnTo>
                  <a:lnTo>
                    <a:pt x="225" y="720"/>
                  </a:lnTo>
                  <a:lnTo>
                    <a:pt x="331" y="706"/>
                  </a:lnTo>
                  <a:lnTo>
                    <a:pt x="326" y="720"/>
                  </a:lnTo>
                  <a:lnTo>
                    <a:pt x="321" y="731"/>
                  </a:lnTo>
                  <a:lnTo>
                    <a:pt x="315" y="739"/>
                  </a:lnTo>
                  <a:lnTo>
                    <a:pt x="309" y="745"/>
                  </a:lnTo>
                  <a:lnTo>
                    <a:pt x="302" y="748"/>
                  </a:lnTo>
                  <a:lnTo>
                    <a:pt x="294" y="750"/>
                  </a:lnTo>
                  <a:lnTo>
                    <a:pt x="286" y="751"/>
                  </a:lnTo>
                  <a:lnTo>
                    <a:pt x="276" y="751"/>
                  </a:lnTo>
                  <a:close/>
                  <a:moveTo>
                    <a:pt x="392" y="526"/>
                  </a:moveTo>
                  <a:lnTo>
                    <a:pt x="159" y="526"/>
                  </a:lnTo>
                  <a:lnTo>
                    <a:pt x="149" y="506"/>
                  </a:lnTo>
                  <a:lnTo>
                    <a:pt x="139" y="486"/>
                  </a:lnTo>
                  <a:lnTo>
                    <a:pt x="127" y="465"/>
                  </a:lnTo>
                  <a:lnTo>
                    <a:pt x="117" y="445"/>
                  </a:lnTo>
                  <a:lnTo>
                    <a:pt x="105" y="424"/>
                  </a:lnTo>
                  <a:lnTo>
                    <a:pt x="92" y="401"/>
                  </a:lnTo>
                  <a:lnTo>
                    <a:pt x="81" y="380"/>
                  </a:lnTo>
                  <a:lnTo>
                    <a:pt x="71" y="358"/>
                  </a:lnTo>
                  <a:lnTo>
                    <a:pt x="63" y="337"/>
                  </a:lnTo>
                  <a:lnTo>
                    <a:pt x="56" y="316"/>
                  </a:lnTo>
                  <a:lnTo>
                    <a:pt x="54" y="305"/>
                  </a:lnTo>
                  <a:lnTo>
                    <a:pt x="52" y="295"/>
                  </a:lnTo>
                  <a:lnTo>
                    <a:pt x="51" y="285"/>
                  </a:lnTo>
                  <a:lnTo>
                    <a:pt x="51" y="276"/>
                  </a:lnTo>
                  <a:lnTo>
                    <a:pt x="51" y="264"/>
                  </a:lnTo>
                  <a:lnTo>
                    <a:pt x="52" y="252"/>
                  </a:lnTo>
                  <a:lnTo>
                    <a:pt x="53" y="241"/>
                  </a:lnTo>
                  <a:lnTo>
                    <a:pt x="55" y="230"/>
                  </a:lnTo>
                  <a:lnTo>
                    <a:pt x="61" y="209"/>
                  </a:lnTo>
                  <a:lnTo>
                    <a:pt x="68" y="188"/>
                  </a:lnTo>
                  <a:lnTo>
                    <a:pt x="78" y="168"/>
                  </a:lnTo>
                  <a:lnTo>
                    <a:pt x="89" y="150"/>
                  </a:lnTo>
                  <a:lnTo>
                    <a:pt x="101" y="133"/>
                  </a:lnTo>
                  <a:lnTo>
                    <a:pt x="116" y="116"/>
                  </a:lnTo>
                  <a:lnTo>
                    <a:pt x="132" y="102"/>
                  </a:lnTo>
                  <a:lnTo>
                    <a:pt x="150" y="89"/>
                  </a:lnTo>
                  <a:lnTo>
                    <a:pt x="168" y="78"/>
                  </a:lnTo>
                  <a:lnTo>
                    <a:pt x="188" y="69"/>
                  </a:lnTo>
                  <a:lnTo>
                    <a:pt x="208" y="61"/>
                  </a:lnTo>
                  <a:lnTo>
                    <a:pt x="230" y="55"/>
                  </a:lnTo>
                  <a:lnTo>
                    <a:pt x="241" y="53"/>
                  </a:lnTo>
                  <a:lnTo>
                    <a:pt x="252" y="52"/>
                  </a:lnTo>
                  <a:lnTo>
                    <a:pt x="264" y="51"/>
                  </a:lnTo>
                  <a:lnTo>
                    <a:pt x="276" y="51"/>
                  </a:lnTo>
                  <a:lnTo>
                    <a:pt x="287" y="51"/>
                  </a:lnTo>
                  <a:lnTo>
                    <a:pt x="299" y="52"/>
                  </a:lnTo>
                  <a:lnTo>
                    <a:pt x="310" y="53"/>
                  </a:lnTo>
                  <a:lnTo>
                    <a:pt x="321" y="55"/>
                  </a:lnTo>
                  <a:lnTo>
                    <a:pt x="342" y="61"/>
                  </a:lnTo>
                  <a:lnTo>
                    <a:pt x="363" y="69"/>
                  </a:lnTo>
                  <a:lnTo>
                    <a:pt x="383" y="78"/>
                  </a:lnTo>
                  <a:lnTo>
                    <a:pt x="401" y="89"/>
                  </a:lnTo>
                  <a:lnTo>
                    <a:pt x="419" y="102"/>
                  </a:lnTo>
                  <a:lnTo>
                    <a:pt x="435" y="116"/>
                  </a:lnTo>
                  <a:lnTo>
                    <a:pt x="449" y="133"/>
                  </a:lnTo>
                  <a:lnTo>
                    <a:pt x="462" y="150"/>
                  </a:lnTo>
                  <a:lnTo>
                    <a:pt x="473" y="168"/>
                  </a:lnTo>
                  <a:lnTo>
                    <a:pt x="483" y="188"/>
                  </a:lnTo>
                  <a:lnTo>
                    <a:pt x="490" y="209"/>
                  </a:lnTo>
                  <a:lnTo>
                    <a:pt x="496" y="230"/>
                  </a:lnTo>
                  <a:lnTo>
                    <a:pt x="498" y="241"/>
                  </a:lnTo>
                  <a:lnTo>
                    <a:pt x="499" y="252"/>
                  </a:lnTo>
                  <a:lnTo>
                    <a:pt x="500" y="264"/>
                  </a:lnTo>
                  <a:lnTo>
                    <a:pt x="500" y="276"/>
                  </a:lnTo>
                  <a:lnTo>
                    <a:pt x="500" y="285"/>
                  </a:lnTo>
                  <a:lnTo>
                    <a:pt x="499" y="295"/>
                  </a:lnTo>
                  <a:lnTo>
                    <a:pt x="498" y="305"/>
                  </a:lnTo>
                  <a:lnTo>
                    <a:pt x="494" y="316"/>
                  </a:lnTo>
                  <a:lnTo>
                    <a:pt x="488" y="336"/>
                  </a:lnTo>
                  <a:lnTo>
                    <a:pt x="480" y="357"/>
                  </a:lnTo>
                  <a:lnTo>
                    <a:pt x="470" y="380"/>
                  </a:lnTo>
                  <a:lnTo>
                    <a:pt x="458" y="401"/>
                  </a:lnTo>
                  <a:lnTo>
                    <a:pt x="446" y="424"/>
                  </a:lnTo>
                  <a:lnTo>
                    <a:pt x="434" y="446"/>
                  </a:lnTo>
                  <a:lnTo>
                    <a:pt x="424" y="465"/>
                  </a:lnTo>
                  <a:lnTo>
                    <a:pt x="412" y="486"/>
                  </a:lnTo>
                  <a:lnTo>
                    <a:pt x="402" y="506"/>
                  </a:lnTo>
                  <a:lnTo>
                    <a:pt x="392" y="5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17"/>
            <p:cNvSpPr>
              <a:spLocks/>
            </p:cNvSpPr>
            <p:nvPr/>
          </p:nvSpPr>
          <p:spPr bwMode="auto">
            <a:xfrm>
              <a:off x="2198688" y="666750"/>
              <a:ext cx="36513" cy="36513"/>
            </a:xfrm>
            <a:custGeom>
              <a:avLst/>
              <a:gdLst>
                <a:gd name="T0" fmla="*/ 151 w 163"/>
                <a:gd name="T1" fmla="*/ 0 h 163"/>
                <a:gd name="T2" fmla="*/ 135 w 163"/>
                <a:gd name="T3" fmla="*/ 1 h 163"/>
                <a:gd name="T4" fmla="*/ 121 w 163"/>
                <a:gd name="T5" fmla="*/ 4 h 163"/>
                <a:gd name="T6" fmla="*/ 106 w 163"/>
                <a:gd name="T7" fmla="*/ 7 h 163"/>
                <a:gd name="T8" fmla="*/ 92 w 163"/>
                <a:gd name="T9" fmla="*/ 13 h 163"/>
                <a:gd name="T10" fmla="*/ 79 w 163"/>
                <a:gd name="T11" fmla="*/ 18 h 163"/>
                <a:gd name="T12" fmla="*/ 67 w 163"/>
                <a:gd name="T13" fmla="*/ 26 h 163"/>
                <a:gd name="T14" fmla="*/ 55 w 163"/>
                <a:gd name="T15" fmla="*/ 35 h 163"/>
                <a:gd name="T16" fmla="*/ 44 w 163"/>
                <a:gd name="T17" fmla="*/ 44 h 163"/>
                <a:gd name="T18" fmla="*/ 35 w 163"/>
                <a:gd name="T19" fmla="*/ 55 h 163"/>
                <a:gd name="T20" fmla="*/ 26 w 163"/>
                <a:gd name="T21" fmla="*/ 67 h 163"/>
                <a:gd name="T22" fmla="*/ 18 w 163"/>
                <a:gd name="T23" fmla="*/ 79 h 163"/>
                <a:gd name="T24" fmla="*/ 12 w 163"/>
                <a:gd name="T25" fmla="*/ 93 h 163"/>
                <a:gd name="T26" fmla="*/ 7 w 163"/>
                <a:gd name="T27" fmla="*/ 106 h 163"/>
                <a:gd name="T28" fmla="*/ 3 w 163"/>
                <a:gd name="T29" fmla="*/ 121 h 163"/>
                <a:gd name="T30" fmla="*/ 1 w 163"/>
                <a:gd name="T31" fmla="*/ 135 h 163"/>
                <a:gd name="T32" fmla="*/ 0 w 163"/>
                <a:gd name="T33" fmla="*/ 151 h 163"/>
                <a:gd name="T34" fmla="*/ 1 w 163"/>
                <a:gd name="T35" fmla="*/ 156 h 163"/>
                <a:gd name="T36" fmla="*/ 5 w 163"/>
                <a:gd name="T37" fmla="*/ 159 h 163"/>
                <a:gd name="T38" fmla="*/ 8 w 163"/>
                <a:gd name="T39" fmla="*/ 162 h 163"/>
                <a:gd name="T40" fmla="*/ 12 w 163"/>
                <a:gd name="T41" fmla="*/ 163 h 163"/>
                <a:gd name="T42" fmla="*/ 18 w 163"/>
                <a:gd name="T43" fmla="*/ 162 h 163"/>
                <a:gd name="T44" fmla="*/ 22 w 163"/>
                <a:gd name="T45" fmla="*/ 159 h 163"/>
                <a:gd name="T46" fmla="*/ 25 w 163"/>
                <a:gd name="T47" fmla="*/ 156 h 163"/>
                <a:gd name="T48" fmla="*/ 26 w 163"/>
                <a:gd name="T49" fmla="*/ 151 h 163"/>
                <a:gd name="T50" fmla="*/ 26 w 163"/>
                <a:gd name="T51" fmla="*/ 138 h 163"/>
                <a:gd name="T52" fmla="*/ 28 w 163"/>
                <a:gd name="T53" fmla="*/ 125 h 163"/>
                <a:gd name="T54" fmla="*/ 32 w 163"/>
                <a:gd name="T55" fmla="*/ 114 h 163"/>
                <a:gd name="T56" fmla="*/ 35 w 163"/>
                <a:gd name="T57" fmla="*/ 102 h 163"/>
                <a:gd name="T58" fmla="*/ 41 w 163"/>
                <a:gd name="T59" fmla="*/ 91 h 163"/>
                <a:gd name="T60" fmla="*/ 46 w 163"/>
                <a:gd name="T61" fmla="*/ 81 h 163"/>
                <a:gd name="T62" fmla="*/ 54 w 163"/>
                <a:gd name="T63" fmla="*/ 71 h 163"/>
                <a:gd name="T64" fmla="*/ 62 w 163"/>
                <a:gd name="T65" fmla="*/ 62 h 163"/>
                <a:gd name="T66" fmla="*/ 71 w 163"/>
                <a:gd name="T67" fmla="*/ 54 h 163"/>
                <a:gd name="T68" fmla="*/ 81 w 163"/>
                <a:gd name="T69" fmla="*/ 47 h 163"/>
                <a:gd name="T70" fmla="*/ 91 w 163"/>
                <a:gd name="T71" fmla="*/ 41 h 163"/>
                <a:gd name="T72" fmla="*/ 101 w 163"/>
                <a:gd name="T73" fmla="*/ 35 h 163"/>
                <a:gd name="T74" fmla="*/ 114 w 163"/>
                <a:gd name="T75" fmla="*/ 32 h 163"/>
                <a:gd name="T76" fmla="*/ 125 w 163"/>
                <a:gd name="T77" fmla="*/ 28 h 163"/>
                <a:gd name="T78" fmla="*/ 137 w 163"/>
                <a:gd name="T79" fmla="*/ 26 h 163"/>
                <a:gd name="T80" fmla="*/ 151 w 163"/>
                <a:gd name="T81" fmla="*/ 26 h 163"/>
                <a:gd name="T82" fmla="*/ 156 w 163"/>
                <a:gd name="T83" fmla="*/ 25 h 163"/>
                <a:gd name="T84" fmla="*/ 159 w 163"/>
                <a:gd name="T85" fmla="*/ 22 h 163"/>
                <a:gd name="T86" fmla="*/ 162 w 163"/>
                <a:gd name="T87" fmla="*/ 18 h 163"/>
                <a:gd name="T88" fmla="*/ 163 w 163"/>
                <a:gd name="T89" fmla="*/ 13 h 163"/>
                <a:gd name="T90" fmla="*/ 162 w 163"/>
                <a:gd name="T91" fmla="*/ 8 h 163"/>
                <a:gd name="T92" fmla="*/ 159 w 163"/>
                <a:gd name="T93" fmla="*/ 5 h 163"/>
                <a:gd name="T94" fmla="*/ 156 w 163"/>
                <a:gd name="T95" fmla="*/ 1 h 163"/>
                <a:gd name="T96" fmla="*/ 151 w 163"/>
                <a:gd name="T9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3" h="163">
                  <a:moveTo>
                    <a:pt x="151" y="0"/>
                  </a:moveTo>
                  <a:lnTo>
                    <a:pt x="135" y="1"/>
                  </a:lnTo>
                  <a:lnTo>
                    <a:pt x="121" y="4"/>
                  </a:lnTo>
                  <a:lnTo>
                    <a:pt x="106" y="7"/>
                  </a:lnTo>
                  <a:lnTo>
                    <a:pt x="92" y="13"/>
                  </a:lnTo>
                  <a:lnTo>
                    <a:pt x="79" y="18"/>
                  </a:lnTo>
                  <a:lnTo>
                    <a:pt x="67" y="26"/>
                  </a:lnTo>
                  <a:lnTo>
                    <a:pt x="55" y="35"/>
                  </a:lnTo>
                  <a:lnTo>
                    <a:pt x="44" y="44"/>
                  </a:lnTo>
                  <a:lnTo>
                    <a:pt x="35" y="55"/>
                  </a:lnTo>
                  <a:lnTo>
                    <a:pt x="26" y="67"/>
                  </a:lnTo>
                  <a:lnTo>
                    <a:pt x="18" y="79"/>
                  </a:lnTo>
                  <a:lnTo>
                    <a:pt x="12" y="93"/>
                  </a:lnTo>
                  <a:lnTo>
                    <a:pt x="7" y="106"/>
                  </a:lnTo>
                  <a:lnTo>
                    <a:pt x="3" y="121"/>
                  </a:lnTo>
                  <a:lnTo>
                    <a:pt x="1" y="135"/>
                  </a:lnTo>
                  <a:lnTo>
                    <a:pt x="0" y="151"/>
                  </a:lnTo>
                  <a:lnTo>
                    <a:pt x="1" y="156"/>
                  </a:lnTo>
                  <a:lnTo>
                    <a:pt x="5" y="159"/>
                  </a:lnTo>
                  <a:lnTo>
                    <a:pt x="8" y="162"/>
                  </a:lnTo>
                  <a:lnTo>
                    <a:pt x="12" y="163"/>
                  </a:lnTo>
                  <a:lnTo>
                    <a:pt x="18" y="162"/>
                  </a:lnTo>
                  <a:lnTo>
                    <a:pt x="22" y="159"/>
                  </a:lnTo>
                  <a:lnTo>
                    <a:pt x="25" y="156"/>
                  </a:lnTo>
                  <a:lnTo>
                    <a:pt x="26" y="151"/>
                  </a:lnTo>
                  <a:lnTo>
                    <a:pt x="26" y="138"/>
                  </a:lnTo>
                  <a:lnTo>
                    <a:pt x="28" y="125"/>
                  </a:lnTo>
                  <a:lnTo>
                    <a:pt x="32" y="114"/>
                  </a:lnTo>
                  <a:lnTo>
                    <a:pt x="35" y="102"/>
                  </a:lnTo>
                  <a:lnTo>
                    <a:pt x="41" y="91"/>
                  </a:lnTo>
                  <a:lnTo>
                    <a:pt x="46" y="81"/>
                  </a:lnTo>
                  <a:lnTo>
                    <a:pt x="54" y="71"/>
                  </a:lnTo>
                  <a:lnTo>
                    <a:pt x="62" y="62"/>
                  </a:lnTo>
                  <a:lnTo>
                    <a:pt x="71" y="54"/>
                  </a:lnTo>
                  <a:lnTo>
                    <a:pt x="81" y="47"/>
                  </a:lnTo>
                  <a:lnTo>
                    <a:pt x="91" y="41"/>
                  </a:lnTo>
                  <a:lnTo>
                    <a:pt x="101" y="35"/>
                  </a:lnTo>
                  <a:lnTo>
                    <a:pt x="114" y="32"/>
                  </a:lnTo>
                  <a:lnTo>
                    <a:pt x="125" y="28"/>
                  </a:lnTo>
                  <a:lnTo>
                    <a:pt x="137" y="26"/>
                  </a:lnTo>
                  <a:lnTo>
                    <a:pt x="151" y="26"/>
                  </a:lnTo>
                  <a:lnTo>
                    <a:pt x="156" y="25"/>
                  </a:lnTo>
                  <a:lnTo>
                    <a:pt x="159" y="22"/>
                  </a:lnTo>
                  <a:lnTo>
                    <a:pt x="162" y="18"/>
                  </a:lnTo>
                  <a:lnTo>
                    <a:pt x="163" y="13"/>
                  </a:lnTo>
                  <a:lnTo>
                    <a:pt x="162" y="8"/>
                  </a:lnTo>
                  <a:lnTo>
                    <a:pt x="159" y="5"/>
                  </a:lnTo>
                  <a:lnTo>
                    <a:pt x="156" y="1"/>
                  </a:lnTo>
                  <a:lnTo>
                    <a:pt x="15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878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animBg="1"/>
      <p:bldP spid="15" grpId="0"/>
      <p:bldP spid="17" grpId="0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/>
      <p:bldP spid="22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31479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31480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36145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5615533" y="2088107"/>
            <a:ext cx="4159255" cy="10607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31480" y="1683433"/>
            <a:ext cx="4704666" cy="183769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615533" y="3705576"/>
            <a:ext cx="4756766" cy="183769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176890" y="4085681"/>
            <a:ext cx="4159255" cy="1060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547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6024966" y="573205"/>
            <a:ext cx="4159255" cy="10607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31480" y="313898"/>
            <a:ext cx="4704666" cy="41352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631480" y="4672535"/>
            <a:ext cx="4159255" cy="1060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5808747" y="2035790"/>
            <a:ext cx="4704666" cy="41352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063190" y="4672535"/>
            <a:ext cx="0" cy="939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802444" y="573205"/>
            <a:ext cx="0" cy="939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2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615532" y="0"/>
            <a:ext cx="4589418" cy="1118875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  <a:latin typeface="Futura Md BT" panose="020B0602020204020303" pitchFamily="34" charset="0"/>
                <a:ea typeface="Adobe Gothic Std B" panose="020B0800000000000000" pitchFamily="34" charset="-128"/>
              </a:defRPr>
            </a:lvl1pPr>
          </a:lstStyle>
          <a:p>
            <a:r>
              <a:rPr lang="en-US" dirty="0"/>
              <a:t>Title.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615533" y="980510"/>
            <a:ext cx="4589418" cy="4088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36145" y="450135"/>
            <a:ext cx="0" cy="939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7083769" y="2326861"/>
            <a:ext cx="4159255" cy="3572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24" y="1556649"/>
            <a:ext cx="6305848" cy="5112654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777921" y="1756607"/>
            <a:ext cx="5895834" cy="33846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7083768" y="1937982"/>
            <a:ext cx="4159255" cy="366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8150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195101" y="0"/>
            <a:ext cx="309867" cy="277290"/>
            <a:chOff x="3770814" y="2138364"/>
            <a:chExt cx="1924593" cy="866093"/>
          </a:xfrm>
        </p:grpSpPr>
        <p:sp>
          <p:nvSpPr>
            <p:cNvPr id="8" name="Rectangle 7"/>
            <p:cNvSpPr/>
            <p:nvPr userDrawn="1"/>
          </p:nvSpPr>
          <p:spPr>
            <a:xfrm>
              <a:off x="4833259" y="2142309"/>
              <a:ext cx="862148" cy="8621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770814" y="2138364"/>
              <a:ext cx="300444" cy="86214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171407" y="2138364"/>
              <a:ext cx="561703" cy="8621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994955" y="6374467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#</a:t>
            </a:r>
            <a:r>
              <a:rPr lang="en-US" sz="1800" b="1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LesClefsdOrEdu</a:t>
            </a:r>
            <a:endParaRPr lang="en-US" sz="18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504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4" b="2994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22016" y="2800375"/>
            <a:ext cx="3603941" cy="163929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	</a:t>
            </a:r>
            <a:r>
              <a:rPr lang="en-US" sz="2400" b="1" dirty="0"/>
              <a:t>LES CLEFS D’OR EDUCATION SYMPOSIUM</a:t>
            </a:r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0" y="136733"/>
            <a:ext cx="2058057" cy="20630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645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631479" y="387620"/>
            <a:ext cx="4589418" cy="1118875"/>
          </a:xfrm>
        </p:spPr>
        <p:txBody>
          <a:bodyPr/>
          <a:lstStyle/>
          <a:p>
            <a:r>
              <a:rPr lang="en-US" sz="3600" dirty="0"/>
              <a:t>EDUCATION COMMITTEE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6061978" y="1963674"/>
            <a:ext cx="4159255" cy="1060727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Members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60216" y="2553533"/>
            <a:ext cx="338948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Anders Ruggiero, Chair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Maurice Dancer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Sheron Empey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Jeanne Mills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Rebecca Hawkins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Siana Iong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Abey Sam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Picture 2" descr="CO-LOGO-international"/>
          <p:cNvPicPr preferRelativeResize="0">
            <a:picLocks noGrp="1" noChangeArrowheads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089" y="2303006"/>
            <a:ext cx="2167128" cy="22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65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17733" y="96253"/>
            <a:ext cx="4589418" cy="1118875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SHARE</a:t>
            </a:r>
            <a:endParaRPr lang="en-US" sz="3800" dirty="0"/>
          </a:p>
        </p:txBody>
      </p:sp>
      <p:sp>
        <p:nvSpPr>
          <p:cNvPr id="18" name="Freeform 329"/>
          <p:cNvSpPr>
            <a:spLocks noEditPoints="1"/>
          </p:cNvSpPr>
          <p:nvPr/>
        </p:nvSpPr>
        <p:spPr bwMode="auto">
          <a:xfrm>
            <a:off x="1600201" y="4153933"/>
            <a:ext cx="974556" cy="874739"/>
          </a:xfrm>
          <a:custGeom>
            <a:avLst/>
            <a:gdLst>
              <a:gd name="T0" fmla="*/ 227 w 349"/>
              <a:gd name="T1" fmla="*/ 197 h 289"/>
              <a:gd name="T2" fmla="*/ 114 w 349"/>
              <a:gd name="T3" fmla="*/ 193 h 289"/>
              <a:gd name="T4" fmla="*/ 126 w 349"/>
              <a:gd name="T5" fmla="*/ 137 h 289"/>
              <a:gd name="T6" fmla="*/ 129 w 349"/>
              <a:gd name="T7" fmla="*/ 160 h 289"/>
              <a:gd name="T8" fmla="*/ 156 w 349"/>
              <a:gd name="T9" fmla="*/ 180 h 289"/>
              <a:gd name="T10" fmla="*/ 193 w 349"/>
              <a:gd name="T11" fmla="*/ 180 h 289"/>
              <a:gd name="T12" fmla="*/ 218 w 349"/>
              <a:gd name="T13" fmla="*/ 160 h 289"/>
              <a:gd name="T14" fmla="*/ 220 w 349"/>
              <a:gd name="T15" fmla="*/ 137 h 289"/>
              <a:gd name="T16" fmla="*/ 185 w 349"/>
              <a:gd name="T17" fmla="*/ 121 h 289"/>
              <a:gd name="T18" fmla="*/ 203 w 349"/>
              <a:gd name="T19" fmla="*/ 156 h 289"/>
              <a:gd name="T20" fmla="*/ 161 w 349"/>
              <a:gd name="T21" fmla="*/ 168 h 289"/>
              <a:gd name="T22" fmla="*/ 143 w 349"/>
              <a:gd name="T23" fmla="*/ 135 h 289"/>
              <a:gd name="T24" fmla="*/ 205 w 349"/>
              <a:gd name="T25" fmla="*/ 99 h 289"/>
              <a:gd name="T26" fmla="*/ 205 w 349"/>
              <a:gd name="T27" fmla="*/ 99 h 289"/>
              <a:gd name="T28" fmla="*/ 104 w 349"/>
              <a:gd name="T29" fmla="*/ 86 h 289"/>
              <a:gd name="T30" fmla="*/ 97 w 349"/>
              <a:gd name="T31" fmla="*/ 195 h 289"/>
              <a:gd name="T32" fmla="*/ 220 w 349"/>
              <a:gd name="T33" fmla="*/ 211 h 289"/>
              <a:gd name="T34" fmla="*/ 252 w 349"/>
              <a:gd name="T35" fmla="*/ 185 h 289"/>
              <a:gd name="T36" fmla="*/ 232 w 349"/>
              <a:gd name="T37" fmla="*/ 82 h 289"/>
              <a:gd name="T38" fmla="*/ 141 w 349"/>
              <a:gd name="T39" fmla="*/ 273 h 289"/>
              <a:gd name="T40" fmla="*/ 84 w 349"/>
              <a:gd name="T41" fmla="*/ 254 h 289"/>
              <a:gd name="T42" fmla="*/ 42 w 349"/>
              <a:gd name="T43" fmla="*/ 217 h 289"/>
              <a:gd name="T44" fmla="*/ 18 w 349"/>
              <a:gd name="T45" fmla="*/ 170 h 289"/>
              <a:gd name="T46" fmla="*/ 18 w 349"/>
              <a:gd name="T47" fmla="*/ 119 h 289"/>
              <a:gd name="T48" fmla="*/ 42 w 349"/>
              <a:gd name="T49" fmla="*/ 72 h 289"/>
              <a:gd name="T50" fmla="*/ 84 w 349"/>
              <a:gd name="T51" fmla="*/ 35 h 289"/>
              <a:gd name="T52" fmla="*/ 141 w 349"/>
              <a:gd name="T53" fmla="*/ 17 h 289"/>
              <a:gd name="T54" fmla="*/ 205 w 349"/>
              <a:gd name="T55" fmla="*/ 17 h 289"/>
              <a:gd name="T56" fmla="*/ 262 w 349"/>
              <a:gd name="T57" fmla="*/ 35 h 289"/>
              <a:gd name="T58" fmla="*/ 304 w 349"/>
              <a:gd name="T59" fmla="*/ 72 h 289"/>
              <a:gd name="T60" fmla="*/ 329 w 349"/>
              <a:gd name="T61" fmla="*/ 119 h 289"/>
              <a:gd name="T62" fmla="*/ 329 w 349"/>
              <a:gd name="T63" fmla="*/ 170 h 289"/>
              <a:gd name="T64" fmla="*/ 304 w 349"/>
              <a:gd name="T65" fmla="*/ 217 h 289"/>
              <a:gd name="T66" fmla="*/ 262 w 349"/>
              <a:gd name="T67" fmla="*/ 254 h 289"/>
              <a:gd name="T68" fmla="*/ 205 w 349"/>
              <a:gd name="T69" fmla="*/ 273 h 289"/>
              <a:gd name="T70" fmla="*/ 156 w 349"/>
              <a:gd name="T71" fmla="*/ 0 h 289"/>
              <a:gd name="T72" fmla="*/ 92 w 349"/>
              <a:gd name="T73" fmla="*/ 19 h 289"/>
              <a:gd name="T74" fmla="*/ 40 w 349"/>
              <a:gd name="T75" fmla="*/ 53 h 289"/>
              <a:gd name="T76" fmla="*/ 8 w 349"/>
              <a:gd name="T77" fmla="*/ 103 h 289"/>
              <a:gd name="T78" fmla="*/ 0 w 349"/>
              <a:gd name="T79" fmla="*/ 160 h 289"/>
              <a:gd name="T80" fmla="*/ 20 w 349"/>
              <a:gd name="T81" fmla="*/ 213 h 289"/>
              <a:gd name="T82" fmla="*/ 62 w 349"/>
              <a:gd name="T83" fmla="*/ 256 h 289"/>
              <a:gd name="T84" fmla="*/ 121 w 349"/>
              <a:gd name="T85" fmla="*/ 283 h 289"/>
              <a:gd name="T86" fmla="*/ 190 w 349"/>
              <a:gd name="T87" fmla="*/ 289 h 289"/>
              <a:gd name="T88" fmla="*/ 257 w 349"/>
              <a:gd name="T89" fmla="*/ 273 h 289"/>
              <a:gd name="T90" fmla="*/ 309 w 349"/>
              <a:gd name="T91" fmla="*/ 236 h 289"/>
              <a:gd name="T92" fmla="*/ 339 w 349"/>
              <a:gd name="T93" fmla="*/ 189 h 289"/>
              <a:gd name="T94" fmla="*/ 346 w 349"/>
              <a:gd name="T95" fmla="*/ 129 h 289"/>
              <a:gd name="T96" fmla="*/ 326 w 349"/>
              <a:gd name="T97" fmla="*/ 76 h 289"/>
              <a:gd name="T98" fmla="*/ 284 w 349"/>
              <a:gd name="T99" fmla="*/ 33 h 289"/>
              <a:gd name="T100" fmla="*/ 225 w 349"/>
              <a:gd name="T101" fmla="*/ 6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49" h="289">
                <a:moveTo>
                  <a:pt x="237" y="185"/>
                </a:moveTo>
                <a:lnTo>
                  <a:pt x="235" y="189"/>
                </a:lnTo>
                <a:lnTo>
                  <a:pt x="232" y="193"/>
                </a:lnTo>
                <a:lnTo>
                  <a:pt x="227" y="197"/>
                </a:lnTo>
                <a:lnTo>
                  <a:pt x="220" y="197"/>
                </a:lnTo>
                <a:lnTo>
                  <a:pt x="126" y="197"/>
                </a:lnTo>
                <a:lnTo>
                  <a:pt x="119" y="197"/>
                </a:lnTo>
                <a:lnTo>
                  <a:pt x="114" y="193"/>
                </a:lnTo>
                <a:lnTo>
                  <a:pt x="111" y="189"/>
                </a:lnTo>
                <a:lnTo>
                  <a:pt x="109" y="185"/>
                </a:lnTo>
                <a:lnTo>
                  <a:pt x="109" y="137"/>
                </a:lnTo>
                <a:lnTo>
                  <a:pt x="126" y="137"/>
                </a:lnTo>
                <a:lnTo>
                  <a:pt x="126" y="142"/>
                </a:lnTo>
                <a:lnTo>
                  <a:pt x="126" y="146"/>
                </a:lnTo>
                <a:lnTo>
                  <a:pt x="126" y="152"/>
                </a:lnTo>
                <a:lnTo>
                  <a:pt x="129" y="160"/>
                </a:lnTo>
                <a:lnTo>
                  <a:pt x="134" y="166"/>
                </a:lnTo>
                <a:lnTo>
                  <a:pt x="141" y="172"/>
                </a:lnTo>
                <a:lnTo>
                  <a:pt x="146" y="178"/>
                </a:lnTo>
                <a:lnTo>
                  <a:pt x="156" y="180"/>
                </a:lnTo>
                <a:lnTo>
                  <a:pt x="163" y="183"/>
                </a:lnTo>
                <a:lnTo>
                  <a:pt x="173" y="185"/>
                </a:lnTo>
                <a:lnTo>
                  <a:pt x="183" y="183"/>
                </a:lnTo>
                <a:lnTo>
                  <a:pt x="193" y="180"/>
                </a:lnTo>
                <a:lnTo>
                  <a:pt x="200" y="178"/>
                </a:lnTo>
                <a:lnTo>
                  <a:pt x="208" y="172"/>
                </a:lnTo>
                <a:lnTo>
                  <a:pt x="213" y="166"/>
                </a:lnTo>
                <a:lnTo>
                  <a:pt x="218" y="160"/>
                </a:lnTo>
                <a:lnTo>
                  <a:pt x="220" y="152"/>
                </a:lnTo>
                <a:lnTo>
                  <a:pt x="220" y="146"/>
                </a:lnTo>
                <a:lnTo>
                  <a:pt x="220" y="142"/>
                </a:lnTo>
                <a:lnTo>
                  <a:pt x="220" y="137"/>
                </a:lnTo>
                <a:lnTo>
                  <a:pt x="237" y="137"/>
                </a:lnTo>
                <a:lnTo>
                  <a:pt x="237" y="185"/>
                </a:lnTo>
                <a:close/>
                <a:moveTo>
                  <a:pt x="173" y="119"/>
                </a:moveTo>
                <a:lnTo>
                  <a:pt x="185" y="121"/>
                </a:lnTo>
                <a:lnTo>
                  <a:pt x="195" y="127"/>
                </a:lnTo>
                <a:lnTo>
                  <a:pt x="203" y="135"/>
                </a:lnTo>
                <a:lnTo>
                  <a:pt x="205" y="146"/>
                </a:lnTo>
                <a:lnTo>
                  <a:pt x="203" y="156"/>
                </a:lnTo>
                <a:lnTo>
                  <a:pt x="195" y="164"/>
                </a:lnTo>
                <a:lnTo>
                  <a:pt x="185" y="168"/>
                </a:lnTo>
                <a:lnTo>
                  <a:pt x="173" y="170"/>
                </a:lnTo>
                <a:lnTo>
                  <a:pt x="161" y="168"/>
                </a:lnTo>
                <a:lnTo>
                  <a:pt x="151" y="164"/>
                </a:lnTo>
                <a:lnTo>
                  <a:pt x="143" y="156"/>
                </a:lnTo>
                <a:lnTo>
                  <a:pt x="141" y="146"/>
                </a:lnTo>
                <a:lnTo>
                  <a:pt x="143" y="135"/>
                </a:lnTo>
                <a:lnTo>
                  <a:pt x="151" y="127"/>
                </a:lnTo>
                <a:lnTo>
                  <a:pt x="161" y="121"/>
                </a:lnTo>
                <a:lnTo>
                  <a:pt x="173" y="119"/>
                </a:lnTo>
                <a:close/>
                <a:moveTo>
                  <a:pt x="205" y="99"/>
                </a:moveTo>
                <a:lnTo>
                  <a:pt x="230" y="99"/>
                </a:lnTo>
                <a:lnTo>
                  <a:pt x="230" y="119"/>
                </a:lnTo>
                <a:lnTo>
                  <a:pt x="205" y="119"/>
                </a:lnTo>
                <a:lnTo>
                  <a:pt x="205" y="99"/>
                </a:lnTo>
                <a:close/>
                <a:moveTo>
                  <a:pt x="220" y="80"/>
                </a:moveTo>
                <a:lnTo>
                  <a:pt x="126" y="80"/>
                </a:lnTo>
                <a:lnTo>
                  <a:pt x="114" y="82"/>
                </a:lnTo>
                <a:lnTo>
                  <a:pt x="104" y="86"/>
                </a:lnTo>
                <a:lnTo>
                  <a:pt x="97" y="94"/>
                </a:lnTo>
                <a:lnTo>
                  <a:pt x="94" y="105"/>
                </a:lnTo>
                <a:lnTo>
                  <a:pt x="94" y="185"/>
                </a:lnTo>
                <a:lnTo>
                  <a:pt x="97" y="195"/>
                </a:lnTo>
                <a:lnTo>
                  <a:pt x="104" y="203"/>
                </a:lnTo>
                <a:lnTo>
                  <a:pt x="114" y="209"/>
                </a:lnTo>
                <a:lnTo>
                  <a:pt x="126" y="211"/>
                </a:lnTo>
                <a:lnTo>
                  <a:pt x="220" y="211"/>
                </a:lnTo>
                <a:lnTo>
                  <a:pt x="232" y="209"/>
                </a:lnTo>
                <a:lnTo>
                  <a:pt x="242" y="203"/>
                </a:lnTo>
                <a:lnTo>
                  <a:pt x="250" y="195"/>
                </a:lnTo>
                <a:lnTo>
                  <a:pt x="252" y="185"/>
                </a:lnTo>
                <a:lnTo>
                  <a:pt x="252" y="105"/>
                </a:lnTo>
                <a:lnTo>
                  <a:pt x="250" y="94"/>
                </a:lnTo>
                <a:lnTo>
                  <a:pt x="242" y="86"/>
                </a:lnTo>
                <a:lnTo>
                  <a:pt x="232" y="82"/>
                </a:lnTo>
                <a:lnTo>
                  <a:pt x="220" y="80"/>
                </a:lnTo>
                <a:close/>
                <a:moveTo>
                  <a:pt x="173" y="277"/>
                </a:moveTo>
                <a:lnTo>
                  <a:pt x="158" y="275"/>
                </a:lnTo>
                <a:lnTo>
                  <a:pt x="141" y="273"/>
                </a:lnTo>
                <a:lnTo>
                  <a:pt x="126" y="271"/>
                </a:lnTo>
                <a:lnTo>
                  <a:pt x="111" y="267"/>
                </a:lnTo>
                <a:lnTo>
                  <a:pt x="99" y="260"/>
                </a:lnTo>
                <a:lnTo>
                  <a:pt x="84" y="254"/>
                </a:lnTo>
                <a:lnTo>
                  <a:pt x="72" y="246"/>
                </a:lnTo>
                <a:lnTo>
                  <a:pt x="62" y="238"/>
                </a:lnTo>
                <a:lnTo>
                  <a:pt x="52" y="228"/>
                </a:lnTo>
                <a:lnTo>
                  <a:pt x="42" y="217"/>
                </a:lnTo>
                <a:lnTo>
                  <a:pt x="35" y="207"/>
                </a:lnTo>
                <a:lnTo>
                  <a:pt x="27" y="197"/>
                </a:lnTo>
                <a:lnTo>
                  <a:pt x="22" y="185"/>
                </a:lnTo>
                <a:lnTo>
                  <a:pt x="18" y="170"/>
                </a:lnTo>
                <a:lnTo>
                  <a:pt x="15" y="158"/>
                </a:lnTo>
                <a:lnTo>
                  <a:pt x="15" y="146"/>
                </a:lnTo>
                <a:lnTo>
                  <a:pt x="15" y="131"/>
                </a:lnTo>
                <a:lnTo>
                  <a:pt x="18" y="119"/>
                </a:lnTo>
                <a:lnTo>
                  <a:pt x="22" y="107"/>
                </a:lnTo>
                <a:lnTo>
                  <a:pt x="27" y="94"/>
                </a:lnTo>
                <a:lnTo>
                  <a:pt x="35" y="82"/>
                </a:lnTo>
                <a:lnTo>
                  <a:pt x="42" y="72"/>
                </a:lnTo>
                <a:lnTo>
                  <a:pt x="52" y="62"/>
                </a:lnTo>
                <a:lnTo>
                  <a:pt x="62" y="51"/>
                </a:lnTo>
                <a:lnTo>
                  <a:pt x="72" y="43"/>
                </a:lnTo>
                <a:lnTo>
                  <a:pt x="84" y="35"/>
                </a:lnTo>
                <a:lnTo>
                  <a:pt x="99" y="29"/>
                </a:lnTo>
                <a:lnTo>
                  <a:pt x="111" y="23"/>
                </a:lnTo>
                <a:lnTo>
                  <a:pt x="126" y="19"/>
                </a:lnTo>
                <a:lnTo>
                  <a:pt x="141" y="17"/>
                </a:lnTo>
                <a:lnTo>
                  <a:pt x="158" y="15"/>
                </a:lnTo>
                <a:lnTo>
                  <a:pt x="173" y="12"/>
                </a:lnTo>
                <a:lnTo>
                  <a:pt x="190" y="15"/>
                </a:lnTo>
                <a:lnTo>
                  <a:pt x="205" y="17"/>
                </a:lnTo>
                <a:lnTo>
                  <a:pt x="220" y="19"/>
                </a:lnTo>
                <a:lnTo>
                  <a:pt x="235" y="23"/>
                </a:lnTo>
                <a:lnTo>
                  <a:pt x="250" y="29"/>
                </a:lnTo>
                <a:lnTo>
                  <a:pt x="262" y="35"/>
                </a:lnTo>
                <a:lnTo>
                  <a:pt x="274" y="43"/>
                </a:lnTo>
                <a:lnTo>
                  <a:pt x="284" y="51"/>
                </a:lnTo>
                <a:lnTo>
                  <a:pt x="297" y="62"/>
                </a:lnTo>
                <a:lnTo>
                  <a:pt x="304" y="72"/>
                </a:lnTo>
                <a:lnTo>
                  <a:pt x="314" y="82"/>
                </a:lnTo>
                <a:lnTo>
                  <a:pt x="319" y="94"/>
                </a:lnTo>
                <a:lnTo>
                  <a:pt x="324" y="107"/>
                </a:lnTo>
                <a:lnTo>
                  <a:pt x="329" y="119"/>
                </a:lnTo>
                <a:lnTo>
                  <a:pt x="331" y="131"/>
                </a:lnTo>
                <a:lnTo>
                  <a:pt x="331" y="146"/>
                </a:lnTo>
                <a:lnTo>
                  <a:pt x="331" y="158"/>
                </a:lnTo>
                <a:lnTo>
                  <a:pt x="329" y="170"/>
                </a:lnTo>
                <a:lnTo>
                  <a:pt x="324" y="185"/>
                </a:lnTo>
                <a:lnTo>
                  <a:pt x="319" y="197"/>
                </a:lnTo>
                <a:lnTo>
                  <a:pt x="314" y="207"/>
                </a:lnTo>
                <a:lnTo>
                  <a:pt x="304" y="217"/>
                </a:lnTo>
                <a:lnTo>
                  <a:pt x="297" y="228"/>
                </a:lnTo>
                <a:lnTo>
                  <a:pt x="284" y="238"/>
                </a:lnTo>
                <a:lnTo>
                  <a:pt x="274" y="246"/>
                </a:lnTo>
                <a:lnTo>
                  <a:pt x="262" y="254"/>
                </a:lnTo>
                <a:lnTo>
                  <a:pt x="250" y="260"/>
                </a:lnTo>
                <a:lnTo>
                  <a:pt x="235" y="267"/>
                </a:lnTo>
                <a:lnTo>
                  <a:pt x="220" y="271"/>
                </a:lnTo>
                <a:lnTo>
                  <a:pt x="205" y="273"/>
                </a:lnTo>
                <a:lnTo>
                  <a:pt x="190" y="275"/>
                </a:lnTo>
                <a:lnTo>
                  <a:pt x="173" y="277"/>
                </a:lnTo>
                <a:close/>
                <a:moveTo>
                  <a:pt x="173" y="0"/>
                </a:moveTo>
                <a:lnTo>
                  <a:pt x="156" y="0"/>
                </a:lnTo>
                <a:lnTo>
                  <a:pt x="139" y="2"/>
                </a:lnTo>
                <a:lnTo>
                  <a:pt x="121" y="6"/>
                </a:lnTo>
                <a:lnTo>
                  <a:pt x="106" y="12"/>
                </a:lnTo>
                <a:lnTo>
                  <a:pt x="92" y="19"/>
                </a:lnTo>
                <a:lnTo>
                  <a:pt x="77" y="25"/>
                </a:lnTo>
                <a:lnTo>
                  <a:pt x="62" y="33"/>
                </a:lnTo>
                <a:lnTo>
                  <a:pt x="50" y="43"/>
                </a:lnTo>
                <a:lnTo>
                  <a:pt x="40" y="53"/>
                </a:lnTo>
                <a:lnTo>
                  <a:pt x="30" y="64"/>
                </a:lnTo>
                <a:lnTo>
                  <a:pt x="20" y="76"/>
                </a:lnTo>
                <a:lnTo>
                  <a:pt x="13" y="88"/>
                </a:lnTo>
                <a:lnTo>
                  <a:pt x="8" y="103"/>
                </a:lnTo>
                <a:lnTo>
                  <a:pt x="3" y="115"/>
                </a:lnTo>
                <a:lnTo>
                  <a:pt x="0" y="129"/>
                </a:lnTo>
                <a:lnTo>
                  <a:pt x="0" y="146"/>
                </a:lnTo>
                <a:lnTo>
                  <a:pt x="0" y="160"/>
                </a:lnTo>
                <a:lnTo>
                  <a:pt x="3" y="174"/>
                </a:lnTo>
                <a:lnTo>
                  <a:pt x="8" y="189"/>
                </a:lnTo>
                <a:lnTo>
                  <a:pt x="13" y="201"/>
                </a:lnTo>
                <a:lnTo>
                  <a:pt x="20" y="213"/>
                </a:lnTo>
                <a:lnTo>
                  <a:pt x="30" y="226"/>
                </a:lnTo>
                <a:lnTo>
                  <a:pt x="40" y="236"/>
                </a:lnTo>
                <a:lnTo>
                  <a:pt x="50" y="246"/>
                </a:lnTo>
                <a:lnTo>
                  <a:pt x="62" y="256"/>
                </a:lnTo>
                <a:lnTo>
                  <a:pt x="77" y="264"/>
                </a:lnTo>
                <a:lnTo>
                  <a:pt x="92" y="273"/>
                </a:lnTo>
                <a:lnTo>
                  <a:pt x="106" y="279"/>
                </a:lnTo>
                <a:lnTo>
                  <a:pt x="121" y="283"/>
                </a:lnTo>
                <a:lnTo>
                  <a:pt x="139" y="287"/>
                </a:lnTo>
                <a:lnTo>
                  <a:pt x="156" y="289"/>
                </a:lnTo>
                <a:lnTo>
                  <a:pt x="173" y="289"/>
                </a:lnTo>
                <a:lnTo>
                  <a:pt x="190" y="289"/>
                </a:lnTo>
                <a:lnTo>
                  <a:pt x="208" y="287"/>
                </a:lnTo>
                <a:lnTo>
                  <a:pt x="225" y="283"/>
                </a:lnTo>
                <a:lnTo>
                  <a:pt x="242" y="279"/>
                </a:lnTo>
                <a:lnTo>
                  <a:pt x="257" y="273"/>
                </a:lnTo>
                <a:lnTo>
                  <a:pt x="272" y="264"/>
                </a:lnTo>
                <a:lnTo>
                  <a:pt x="284" y="256"/>
                </a:lnTo>
                <a:lnTo>
                  <a:pt x="297" y="246"/>
                </a:lnTo>
                <a:lnTo>
                  <a:pt x="309" y="236"/>
                </a:lnTo>
                <a:lnTo>
                  <a:pt x="319" y="226"/>
                </a:lnTo>
                <a:lnTo>
                  <a:pt x="326" y="213"/>
                </a:lnTo>
                <a:lnTo>
                  <a:pt x="334" y="201"/>
                </a:lnTo>
                <a:lnTo>
                  <a:pt x="339" y="189"/>
                </a:lnTo>
                <a:lnTo>
                  <a:pt x="344" y="174"/>
                </a:lnTo>
                <a:lnTo>
                  <a:pt x="346" y="160"/>
                </a:lnTo>
                <a:lnTo>
                  <a:pt x="349" y="146"/>
                </a:lnTo>
                <a:lnTo>
                  <a:pt x="346" y="129"/>
                </a:lnTo>
                <a:lnTo>
                  <a:pt x="344" y="115"/>
                </a:lnTo>
                <a:lnTo>
                  <a:pt x="339" y="103"/>
                </a:lnTo>
                <a:lnTo>
                  <a:pt x="334" y="88"/>
                </a:lnTo>
                <a:lnTo>
                  <a:pt x="326" y="76"/>
                </a:lnTo>
                <a:lnTo>
                  <a:pt x="319" y="64"/>
                </a:lnTo>
                <a:lnTo>
                  <a:pt x="309" y="53"/>
                </a:lnTo>
                <a:lnTo>
                  <a:pt x="297" y="43"/>
                </a:lnTo>
                <a:lnTo>
                  <a:pt x="284" y="33"/>
                </a:lnTo>
                <a:lnTo>
                  <a:pt x="272" y="25"/>
                </a:lnTo>
                <a:lnTo>
                  <a:pt x="257" y="19"/>
                </a:lnTo>
                <a:lnTo>
                  <a:pt x="242" y="12"/>
                </a:lnTo>
                <a:lnTo>
                  <a:pt x="225" y="6"/>
                </a:lnTo>
                <a:lnTo>
                  <a:pt x="208" y="2"/>
                </a:lnTo>
                <a:lnTo>
                  <a:pt x="190" y="0"/>
                </a:lnTo>
                <a:lnTo>
                  <a:pt x="173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9"/>
          <p:cNvSpPr>
            <a:spLocks noEditPoints="1"/>
          </p:cNvSpPr>
          <p:nvPr/>
        </p:nvSpPr>
        <p:spPr bwMode="auto">
          <a:xfrm>
            <a:off x="1600201" y="2898361"/>
            <a:ext cx="974556" cy="907340"/>
          </a:xfrm>
          <a:custGeom>
            <a:avLst/>
            <a:gdLst>
              <a:gd name="T0" fmla="*/ 126 w 349"/>
              <a:gd name="T1" fmla="*/ 271 h 289"/>
              <a:gd name="T2" fmla="*/ 72 w 349"/>
              <a:gd name="T3" fmla="*/ 246 h 289"/>
              <a:gd name="T4" fmla="*/ 35 w 349"/>
              <a:gd name="T5" fmla="*/ 207 h 289"/>
              <a:gd name="T6" fmla="*/ 15 w 349"/>
              <a:gd name="T7" fmla="*/ 158 h 289"/>
              <a:gd name="T8" fmla="*/ 22 w 349"/>
              <a:gd name="T9" fmla="*/ 105 h 289"/>
              <a:gd name="T10" fmla="*/ 52 w 349"/>
              <a:gd name="T11" fmla="*/ 62 h 289"/>
              <a:gd name="T12" fmla="*/ 99 w 349"/>
              <a:gd name="T13" fmla="*/ 29 h 289"/>
              <a:gd name="T14" fmla="*/ 158 w 349"/>
              <a:gd name="T15" fmla="*/ 12 h 289"/>
              <a:gd name="T16" fmla="*/ 220 w 349"/>
              <a:gd name="T17" fmla="*/ 19 h 289"/>
              <a:gd name="T18" fmla="*/ 274 w 349"/>
              <a:gd name="T19" fmla="*/ 43 h 289"/>
              <a:gd name="T20" fmla="*/ 314 w 349"/>
              <a:gd name="T21" fmla="*/ 82 h 289"/>
              <a:gd name="T22" fmla="*/ 331 w 349"/>
              <a:gd name="T23" fmla="*/ 131 h 289"/>
              <a:gd name="T24" fmla="*/ 324 w 349"/>
              <a:gd name="T25" fmla="*/ 182 h 289"/>
              <a:gd name="T26" fmla="*/ 297 w 349"/>
              <a:gd name="T27" fmla="*/ 227 h 289"/>
              <a:gd name="T28" fmla="*/ 250 w 349"/>
              <a:gd name="T29" fmla="*/ 260 h 289"/>
              <a:gd name="T30" fmla="*/ 190 w 349"/>
              <a:gd name="T31" fmla="*/ 275 h 289"/>
              <a:gd name="T32" fmla="*/ 139 w 349"/>
              <a:gd name="T33" fmla="*/ 2 h 289"/>
              <a:gd name="T34" fmla="*/ 77 w 349"/>
              <a:gd name="T35" fmla="*/ 25 h 289"/>
              <a:gd name="T36" fmla="*/ 30 w 349"/>
              <a:gd name="T37" fmla="*/ 64 h 289"/>
              <a:gd name="T38" fmla="*/ 3 w 349"/>
              <a:gd name="T39" fmla="*/ 115 h 289"/>
              <a:gd name="T40" fmla="*/ 3 w 349"/>
              <a:gd name="T41" fmla="*/ 172 h 289"/>
              <a:gd name="T42" fmla="*/ 30 w 349"/>
              <a:gd name="T43" fmla="*/ 225 h 289"/>
              <a:gd name="T44" fmla="*/ 77 w 349"/>
              <a:gd name="T45" fmla="*/ 264 h 289"/>
              <a:gd name="T46" fmla="*/ 139 w 349"/>
              <a:gd name="T47" fmla="*/ 285 h 289"/>
              <a:gd name="T48" fmla="*/ 208 w 349"/>
              <a:gd name="T49" fmla="*/ 285 h 289"/>
              <a:gd name="T50" fmla="*/ 272 w 349"/>
              <a:gd name="T51" fmla="*/ 264 h 289"/>
              <a:gd name="T52" fmla="*/ 319 w 349"/>
              <a:gd name="T53" fmla="*/ 225 h 289"/>
              <a:gd name="T54" fmla="*/ 344 w 349"/>
              <a:gd name="T55" fmla="*/ 172 h 289"/>
              <a:gd name="T56" fmla="*/ 344 w 349"/>
              <a:gd name="T57" fmla="*/ 115 h 289"/>
              <a:gd name="T58" fmla="*/ 319 w 349"/>
              <a:gd name="T59" fmla="*/ 64 h 289"/>
              <a:gd name="T60" fmla="*/ 272 w 349"/>
              <a:gd name="T61" fmla="*/ 25 h 289"/>
              <a:gd name="T62" fmla="*/ 208 w 349"/>
              <a:gd name="T63" fmla="*/ 2 h 289"/>
              <a:gd name="T64" fmla="*/ 247 w 349"/>
              <a:gd name="T65" fmla="*/ 98 h 289"/>
              <a:gd name="T66" fmla="*/ 218 w 349"/>
              <a:gd name="T67" fmla="*/ 92 h 289"/>
              <a:gd name="T68" fmla="*/ 185 w 349"/>
              <a:gd name="T69" fmla="*/ 103 h 289"/>
              <a:gd name="T70" fmla="*/ 181 w 349"/>
              <a:gd name="T71" fmla="*/ 121 h 289"/>
              <a:gd name="T72" fmla="*/ 126 w 349"/>
              <a:gd name="T73" fmla="*/ 107 h 289"/>
              <a:gd name="T74" fmla="*/ 109 w 349"/>
              <a:gd name="T75" fmla="*/ 117 h 289"/>
              <a:gd name="T76" fmla="*/ 116 w 349"/>
              <a:gd name="T77" fmla="*/ 131 h 289"/>
              <a:gd name="T78" fmla="*/ 111 w 349"/>
              <a:gd name="T79" fmla="*/ 137 h 289"/>
              <a:gd name="T80" fmla="*/ 131 w 349"/>
              <a:gd name="T81" fmla="*/ 156 h 289"/>
              <a:gd name="T82" fmla="*/ 124 w 349"/>
              <a:gd name="T83" fmla="*/ 162 h 289"/>
              <a:gd name="T84" fmla="*/ 141 w 349"/>
              <a:gd name="T85" fmla="*/ 178 h 289"/>
              <a:gd name="T86" fmla="*/ 106 w 349"/>
              <a:gd name="T87" fmla="*/ 184 h 289"/>
              <a:gd name="T88" fmla="*/ 139 w 349"/>
              <a:gd name="T89" fmla="*/ 197 h 289"/>
              <a:gd name="T90" fmla="*/ 208 w 349"/>
              <a:gd name="T91" fmla="*/ 182 h 289"/>
              <a:gd name="T92" fmla="*/ 242 w 349"/>
              <a:gd name="T93" fmla="*/ 135 h 289"/>
              <a:gd name="T94" fmla="*/ 252 w 349"/>
              <a:gd name="T95" fmla="*/ 111 h 289"/>
              <a:gd name="T96" fmla="*/ 250 w 349"/>
              <a:gd name="T97" fmla="*/ 103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49" h="289">
                <a:moveTo>
                  <a:pt x="173" y="275"/>
                </a:moveTo>
                <a:lnTo>
                  <a:pt x="158" y="275"/>
                </a:lnTo>
                <a:lnTo>
                  <a:pt x="141" y="273"/>
                </a:lnTo>
                <a:lnTo>
                  <a:pt x="126" y="271"/>
                </a:lnTo>
                <a:lnTo>
                  <a:pt x="111" y="264"/>
                </a:lnTo>
                <a:lnTo>
                  <a:pt x="99" y="260"/>
                </a:lnTo>
                <a:lnTo>
                  <a:pt x="84" y="252"/>
                </a:lnTo>
                <a:lnTo>
                  <a:pt x="72" y="246"/>
                </a:lnTo>
                <a:lnTo>
                  <a:pt x="62" y="238"/>
                </a:lnTo>
                <a:lnTo>
                  <a:pt x="52" y="227"/>
                </a:lnTo>
                <a:lnTo>
                  <a:pt x="42" y="217"/>
                </a:lnTo>
                <a:lnTo>
                  <a:pt x="35" y="207"/>
                </a:lnTo>
                <a:lnTo>
                  <a:pt x="27" y="195"/>
                </a:lnTo>
                <a:lnTo>
                  <a:pt x="22" y="182"/>
                </a:lnTo>
                <a:lnTo>
                  <a:pt x="18" y="170"/>
                </a:lnTo>
                <a:lnTo>
                  <a:pt x="15" y="158"/>
                </a:lnTo>
                <a:lnTo>
                  <a:pt x="15" y="143"/>
                </a:lnTo>
                <a:lnTo>
                  <a:pt x="15" y="131"/>
                </a:lnTo>
                <a:lnTo>
                  <a:pt x="18" y="117"/>
                </a:lnTo>
                <a:lnTo>
                  <a:pt x="22" y="105"/>
                </a:lnTo>
                <a:lnTo>
                  <a:pt x="27" y="92"/>
                </a:lnTo>
                <a:lnTo>
                  <a:pt x="35" y="82"/>
                </a:lnTo>
                <a:lnTo>
                  <a:pt x="42" y="70"/>
                </a:lnTo>
                <a:lnTo>
                  <a:pt x="52" y="62"/>
                </a:lnTo>
                <a:lnTo>
                  <a:pt x="62" y="51"/>
                </a:lnTo>
                <a:lnTo>
                  <a:pt x="72" y="43"/>
                </a:lnTo>
                <a:lnTo>
                  <a:pt x="84" y="35"/>
                </a:lnTo>
                <a:lnTo>
                  <a:pt x="99" y="29"/>
                </a:lnTo>
                <a:lnTo>
                  <a:pt x="111" y="23"/>
                </a:lnTo>
                <a:lnTo>
                  <a:pt x="126" y="19"/>
                </a:lnTo>
                <a:lnTo>
                  <a:pt x="141" y="14"/>
                </a:lnTo>
                <a:lnTo>
                  <a:pt x="158" y="12"/>
                </a:lnTo>
                <a:lnTo>
                  <a:pt x="173" y="12"/>
                </a:lnTo>
                <a:lnTo>
                  <a:pt x="190" y="12"/>
                </a:lnTo>
                <a:lnTo>
                  <a:pt x="205" y="14"/>
                </a:lnTo>
                <a:lnTo>
                  <a:pt x="220" y="19"/>
                </a:lnTo>
                <a:lnTo>
                  <a:pt x="235" y="23"/>
                </a:lnTo>
                <a:lnTo>
                  <a:pt x="250" y="29"/>
                </a:lnTo>
                <a:lnTo>
                  <a:pt x="262" y="35"/>
                </a:lnTo>
                <a:lnTo>
                  <a:pt x="274" y="43"/>
                </a:lnTo>
                <a:lnTo>
                  <a:pt x="284" y="51"/>
                </a:lnTo>
                <a:lnTo>
                  <a:pt x="297" y="62"/>
                </a:lnTo>
                <a:lnTo>
                  <a:pt x="304" y="70"/>
                </a:lnTo>
                <a:lnTo>
                  <a:pt x="314" y="82"/>
                </a:lnTo>
                <a:lnTo>
                  <a:pt x="319" y="92"/>
                </a:lnTo>
                <a:lnTo>
                  <a:pt x="324" y="105"/>
                </a:lnTo>
                <a:lnTo>
                  <a:pt x="329" y="117"/>
                </a:lnTo>
                <a:lnTo>
                  <a:pt x="331" y="131"/>
                </a:lnTo>
                <a:lnTo>
                  <a:pt x="331" y="143"/>
                </a:lnTo>
                <a:lnTo>
                  <a:pt x="331" y="158"/>
                </a:lnTo>
                <a:lnTo>
                  <a:pt x="329" y="170"/>
                </a:lnTo>
                <a:lnTo>
                  <a:pt x="324" y="182"/>
                </a:lnTo>
                <a:lnTo>
                  <a:pt x="319" y="195"/>
                </a:lnTo>
                <a:lnTo>
                  <a:pt x="314" y="207"/>
                </a:lnTo>
                <a:lnTo>
                  <a:pt x="304" y="217"/>
                </a:lnTo>
                <a:lnTo>
                  <a:pt x="297" y="227"/>
                </a:lnTo>
                <a:lnTo>
                  <a:pt x="284" y="238"/>
                </a:lnTo>
                <a:lnTo>
                  <a:pt x="274" y="246"/>
                </a:lnTo>
                <a:lnTo>
                  <a:pt x="262" y="252"/>
                </a:lnTo>
                <a:lnTo>
                  <a:pt x="250" y="260"/>
                </a:lnTo>
                <a:lnTo>
                  <a:pt x="235" y="264"/>
                </a:lnTo>
                <a:lnTo>
                  <a:pt x="220" y="271"/>
                </a:lnTo>
                <a:lnTo>
                  <a:pt x="205" y="273"/>
                </a:lnTo>
                <a:lnTo>
                  <a:pt x="190" y="275"/>
                </a:lnTo>
                <a:lnTo>
                  <a:pt x="173" y="275"/>
                </a:lnTo>
                <a:close/>
                <a:moveTo>
                  <a:pt x="173" y="0"/>
                </a:moveTo>
                <a:lnTo>
                  <a:pt x="156" y="0"/>
                </a:lnTo>
                <a:lnTo>
                  <a:pt x="139" y="2"/>
                </a:lnTo>
                <a:lnTo>
                  <a:pt x="121" y="6"/>
                </a:lnTo>
                <a:lnTo>
                  <a:pt x="106" y="10"/>
                </a:lnTo>
                <a:lnTo>
                  <a:pt x="92" y="16"/>
                </a:lnTo>
                <a:lnTo>
                  <a:pt x="77" y="25"/>
                </a:lnTo>
                <a:lnTo>
                  <a:pt x="62" y="33"/>
                </a:lnTo>
                <a:lnTo>
                  <a:pt x="50" y="41"/>
                </a:lnTo>
                <a:lnTo>
                  <a:pt x="40" y="51"/>
                </a:lnTo>
                <a:lnTo>
                  <a:pt x="30" y="64"/>
                </a:lnTo>
                <a:lnTo>
                  <a:pt x="20" y="76"/>
                </a:lnTo>
                <a:lnTo>
                  <a:pt x="13" y="88"/>
                </a:lnTo>
                <a:lnTo>
                  <a:pt x="8" y="100"/>
                </a:lnTo>
                <a:lnTo>
                  <a:pt x="3" y="115"/>
                </a:lnTo>
                <a:lnTo>
                  <a:pt x="0" y="129"/>
                </a:lnTo>
                <a:lnTo>
                  <a:pt x="0" y="143"/>
                </a:lnTo>
                <a:lnTo>
                  <a:pt x="0" y="158"/>
                </a:lnTo>
                <a:lnTo>
                  <a:pt x="3" y="172"/>
                </a:lnTo>
                <a:lnTo>
                  <a:pt x="8" y="187"/>
                </a:lnTo>
                <a:lnTo>
                  <a:pt x="13" y="201"/>
                </a:lnTo>
                <a:lnTo>
                  <a:pt x="20" y="213"/>
                </a:lnTo>
                <a:lnTo>
                  <a:pt x="30" y="225"/>
                </a:lnTo>
                <a:lnTo>
                  <a:pt x="40" y="236"/>
                </a:lnTo>
                <a:lnTo>
                  <a:pt x="50" y="246"/>
                </a:lnTo>
                <a:lnTo>
                  <a:pt x="62" y="256"/>
                </a:lnTo>
                <a:lnTo>
                  <a:pt x="77" y="264"/>
                </a:lnTo>
                <a:lnTo>
                  <a:pt x="92" y="271"/>
                </a:lnTo>
                <a:lnTo>
                  <a:pt x="106" y="277"/>
                </a:lnTo>
                <a:lnTo>
                  <a:pt x="121" y="283"/>
                </a:lnTo>
                <a:lnTo>
                  <a:pt x="139" y="285"/>
                </a:lnTo>
                <a:lnTo>
                  <a:pt x="156" y="287"/>
                </a:lnTo>
                <a:lnTo>
                  <a:pt x="173" y="289"/>
                </a:lnTo>
                <a:lnTo>
                  <a:pt x="190" y="287"/>
                </a:lnTo>
                <a:lnTo>
                  <a:pt x="208" y="285"/>
                </a:lnTo>
                <a:lnTo>
                  <a:pt x="225" y="283"/>
                </a:lnTo>
                <a:lnTo>
                  <a:pt x="242" y="277"/>
                </a:lnTo>
                <a:lnTo>
                  <a:pt x="257" y="271"/>
                </a:lnTo>
                <a:lnTo>
                  <a:pt x="272" y="264"/>
                </a:lnTo>
                <a:lnTo>
                  <a:pt x="284" y="256"/>
                </a:lnTo>
                <a:lnTo>
                  <a:pt x="297" y="246"/>
                </a:lnTo>
                <a:lnTo>
                  <a:pt x="309" y="236"/>
                </a:lnTo>
                <a:lnTo>
                  <a:pt x="319" y="225"/>
                </a:lnTo>
                <a:lnTo>
                  <a:pt x="326" y="213"/>
                </a:lnTo>
                <a:lnTo>
                  <a:pt x="334" y="201"/>
                </a:lnTo>
                <a:lnTo>
                  <a:pt x="339" y="187"/>
                </a:lnTo>
                <a:lnTo>
                  <a:pt x="344" y="172"/>
                </a:lnTo>
                <a:lnTo>
                  <a:pt x="346" y="158"/>
                </a:lnTo>
                <a:lnTo>
                  <a:pt x="349" y="143"/>
                </a:lnTo>
                <a:lnTo>
                  <a:pt x="346" y="129"/>
                </a:lnTo>
                <a:lnTo>
                  <a:pt x="344" y="115"/>
                </a:lnTo>
                <a:lnTo>
                  <a:pt x="339" y="100"/>
                </a:lnTo>
                <a:lnTo>
                  <a:pt x="334" y="88"/>
                </a:lnTo>
                <a:lnTo>
                  <a:pt x="326" y="76"/>
                </a:lnTo>
                <a:lnTo>
                  <a:pt x="319" y="64"/>
                </a:lnTo>
                <a:lnTo>
                  <a:pt x="309" y="51"/>
                </a:lnTo>
                <a:lnTo>
                  <a:pt x="297" y="41"/>
                </a:lnTo>
                <a:lnTo>
                  <a:pt x="284" y="33"/>
                </a:lnTo>
                <a:lnTo>
                  <a:pt x="272" y="25"/>
                </a:lnTo>
                <a:lnTo>
                  <a:pt x="257" y="16"/>
                </a:lnTo>
                <a:lnTo>
                  <a:pt x="242" y="10"/>
                </a:lnTo>
                <a:lnTo>
                  <a:pt x="225" y="6"/>
                </a:lnTo>
                <a:lnTo>
                  <a:pt x="208" y="2"/>
                </a:lnTo>
                <a:lnTo>
                  <a:pt x="190" y="0"/>
                </a:lnTo>
                <a:lnTo>
                  <a:pt x="173" y="0"/>
                </a:lnTo>
                <a:close/>
                <a:moveTo>
                  <a:pt x="257" y="94"/>
                </a:moveTo>
                <a:lnTo>
                  <a:pt x="247" y="98"/>
                </a:lnTo>
                <a:lnTo>
                  <a:pt x="235" y="100"/>
                </a:lnTo>
                <a:lnTo>
                  <a:pt x="230" y="96"/>
                </a:lnTo>
                <a:lnTo>
                  <a:pt x="225" y="94"/>
                </a:lnTo>
                <a:lnTo>
                  <a:pt x="218" y="92"/>
                </a:lnTo>
                <a:lnTo>
                  <a:pt x="213" y="92"/>
                </a:lnTo>
                <a:lnTo>
                  <a:pt x="200" y="94"/>
                </a:lnTo>
                <a:lnTo>
                  <a:pt x="188" y="98"/>
                </a:lnTo>
                <a:lnTo>
                  <a:pt x="185" y="103"/>
                </a:lnTo>
                <a:lnTo>
                  <a:pt x="183" y="109"/>
                </a:lnTo>
                <a:lnTo>
                  <a:pt x="181" y="113"/>
                </a:lnTo>
                <a:lnTo>
                  <a:pt x="181" y="119"/>
                </a:lnTo>
                <a:lnTo>
                  <a:pt x="181" y="121"/>
                </a:lnTo>
                <a:lnTo>
                  <a:pt x="181" y="125"/>
                </a:lnTo>
                <a:lnTo>
                  <a:pt x="161" y="121"/>
                </a:lnTo>
                <a:lnTo>
                  <a:pt x="143" y="115"/>
                </a:lnTo>
                <a:lnTo>
                  <a:pt x="126" y="107"/>
                </a:lnTo>
                <a:lnTo>
                  <a:pt x="114" y="96"/>
                </a:lnTo>
                <a:lnTo>
                  <a:pt x="109" y="103"/>
                </a:lnTo>
                <a:lnTo>
                  <a:pt x="109" y="111"/>
                </a:lnTo>
                <a:lnTo>
                  <a:pt x="109" y="117"/>
                </a:lnTo>
                <a:lnTo>
                  <a:pt x="114" y="123"/>
                </a:lnTo>
                <a:lnTo>
                  <a:pt x="116" y="127"/>
                </a:lnTo>
                <a:lnTo>
                  <a:pt x="124" y="131"/>
                </a:lnTo>
                <a:lnTo>
                  <a:pt x="116" y="131"/>
                </a:lnTo>
                <a:lnTo>
                  <a:pt x="109" y="129"/>
                </a:lnTo>
                <a:lnTo>
                  <a:pt x="109" y="129"/>
                </a:lnTo>
                <a:lnTo>
                  <a:pt x="109" y="129"/>
                </a:lnTo>
                <a:lnTo>
                  <a:pt x="111" y="137"/>
                </a:lnTo>
                <a:lnTo>
                  <a:pt x="116" y="146"/>
                </a:lnTo>
                <a:lnTo>
                  <a:pt x="124" y="152"/>
                </a:lnTo>
                <a:lnTo>
                  <a:pt x="134" y="156"/>
                </a:lnTo>
                <a:lnTo>
                  <a:pt x="131" y="156"/>
                </a:lnTo>
                <a:lnTo>
                  <a:pt x="126" y="156"/>
                </a:lnTo>
                <a:lnTo>
                  <a:pt x="124" y="156"/>
                </a:lnTo>
                <a:lnTo>
                  <a:pt x="119" y="156"/>
                </a:lnTo>
                <a:lnTo>
                  <a:pt x="124" y="162"/>
                </a:lnTo>
                <a:lnTo>
                  <a:pt x="131" y="168"/>
                </a:lnTo>
                <a:lnTo>
                  <a:pt x="141" y="172"/>
                </a:lnTo>
                <a:lnTo>
                  <a:pt x="151" y="174"/>
                </a:lnTo>
                <a:lnTo>
                  <a:pt x="141" y="178"/>
                </a:lnTo>
                <a:lnTo>
                  <a:pt x="131" y="182"/>
                </a:lnTo>
                <a:lnTo>
                  <a:pt x="121" y="184"/>
                </a:lnTo>
                <a:lnTo>
                  <a:pt x="109" y="184"/>
                </a:lnTo>
                <a:lnTo>
                  <a:pt x="106" y="184"/>
                </a:lnTo>
                <a:lnTo>
                  <a:pt x="102" y="184"/>
                </a:lnTo>
                <a:lnTo>
                  <a:pt x="114" y="191"/>
                </a:lnTo>
                <a:lnTo>
                  <a:pt x="126" y="193"/>
                </a:lnTo>
                <a:lnTo>
                  <a:pt x="139" y="197"/>
                </a:lnTo>
                <a:lnTo>
                  <a:pt x="151" y="197"/>
                </a:lnTo>
                <a:lnTo>
                  <a:pt x="173" y="195"/>
                </a:lnTo>
                <a:lnTo>
                  <a:pt x="193" y="191"/>
                </a:lnTo>
                <a:lnTo>
                  <a:pt x="208" y="182"/>
                </a:lnTo>
                <a:lnTo>
                  <a:pt x="220" y="172"/>
                </a:lnTo>
                <a:lnTo>
                  <a:pt x="230" y="160"/>
                </a:lnTo>
                <a:lnTo>
                  <a:pt x="237" y="148"/>
                </a:lnTo>
                <a:lnTo>
                  <a:pt x="242" y="135"/>
                </a:lnTo>
                <a:lnTo>
                  <a:pt x="245" y="121"/>
                </a:lnTo>
                <a:lnTo>
                  <a:pt x="245" y="119"/>
                </a:lnTo>
                <a:lnTo>
                  <a:pt x="245" y="117"/>
                </a:lnTo>
                <a:lnTo>
                  <a:pt x="252" y="111"/>
                </a:lnTo>
                <a:lnTo>
                  <a:pt x="260" y="105"/>
                </a:lnTo>
                <a:lnTo>
                  <a:pt x="252" y="107"/>
                </a:lnTo>
                <a:lnTo>
                  <a:pt x="242" y="109"/>
                </a:lnTo>
                <a:lnTo>
                  <a:pt x="250" y="103"/>
                </a:lnTo>
                <a:lnTo>
                  <a:pt x="257" y="9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320"/>
          <p:cNvSpPr>
            <a:spLocks noEditPoints="1"/>
          </p:cNvSpPr>
          <p:nvPr/>
        </p:nvSpPr>
        <p:spPr bwMode="auto">
          <a:xfrm>
            <a:off x="1600201" y="1733920"/>
            <a:ext cx="974556" cy="859020"/>
          </a:xfrm>
          <a:custGeom>
            <a:avLst/>
            <a:gdLst>
              <a:gd name="T0" fmla="*/ 190 w 348"/>
              <a:gd name="T1" fmla="*/ 107 h 289"/>
              <a:gd name="T2" fmla="*/ 212 w 348"/>
              <a:gd name="T3" fmla="*/ 105 h 289"/>
              <a:gd name="T4" fmla="*/ 182 w 348"/>
              <a:gd name="T5" fmla="*/ 86 h 289"/>
              <a:gd name="T6" fmla="*/ 165 w 348"/>
              <a:gd name="T7" fmla="*/ 92 h 289"/>
              <a:gd name="T8" fmla="*/ 158 w 348"/>
              <a:gd name="T9" fmla="*/ 125 h 289"/>
              <a:gd name="T10" fmla="*/ 158 w 348"/>
              <a:gd name="T11" fmla="*/ 143 h 289"/>
              <a:gd name="T12" fmla="*/ 190 w 348"/>
              <a:gd name="T13" fmla="*/ 143 h 289"/>
              <a:gd name="T14" fmla="*/ 190 w 348"/>
              <a:gd name="T15" fmla="*/ 125 h 289"/>
              <a:gd name="T16" fmla="*/ 158 w 348"/>
              <a:gd name="T17" fmla="*/ 275 h 289"/>
              <a:gd name="T18" fmla="*/ 111 w 348"/>
              <a:gd name="T19" fmla="*/ 264 h 289"/>
              <a:gd name="T20" fmla="*/ 74 w 348"/>
              <a:gd name="T21" fmla="*/ 246 h 289"/>
              <a:gd name="T22" fmla="*/ 42 w 348"/>
              <a:gd name="T23" fmla="*/ 217 h 289"/>
              <a:gd name="T24" fmla="*/ 22 w 348"/>
              <a:gd name="T25" fmla="*/ 182 h 289"/>
              <a:gd name="T26" fmla="*/ 15 w 348"/>
              <a:gd name="T27" fmla="*/ 143 h 289"/>
              <a:gd name="T28" fmla="*/ 22 w 348"/>
              <a:gd name="T29" fmla="*/ 105 h 289"/>
              <a:gd name="T30" fmla="*/ 42 w 348"/>
              <a:gd name="T31" fmla="*/ 70 h 289"/>
              <a:gd name="T32" fmla="*/ 74 w 348"/>
              <a:gd name="T33" fmla="*/ 43 h 289"/>
              <a:gd name="T34" fmla="*/ 111 w 348"/>
              <a:gd name="T35" fmla="*/ 23 h 289"/>
              <a:gd name="T36" fmla="*/ 158 w 348"/>
              <a:gd name="T37" fmla="*/ 12 h 289"/>
              <a:gd name="T38" fmla="*/ 205 w 348"/>
              <a:gd name="T39" fmla="*/ 14 h 289"/>
              <a:gd name="T40" fmla="*/ 249 w 348"/>
              <a:gd name="T41" fmla="*/ 29 h 289"/>
              <a:gd name="T42" fmla="*/ 286 w 348"/>
              <a:gd name="T43" fmla="*/ 51 h 289"/>
              <a:gd name="T44" fmla="*/ 313 w 348"/>
              <a:gd name="T45" fmla="*/ 82 h 289"/>
              <a:gd name="T46" fmla="*/ 328 w 348"/>
              <a:gd name="T47" fmla="*/ 117 h 289"/>
              <a:gd name="T48" fmla="*/ 331 w 348"/>
              <a:gd name="T49" fmla="*/ 158 h 289"/>
              <a:gd name="T50" fmla="*/ 321 w 348"/>
              <a:gd name="T51" fmla="*/ 195 h 289"/>
              <a:gd name="T52" fmla="*/ 296 w 348"/>
              <a:gd name="T53" fmla="*/ 227 h 289"/>
              <a:gd name="T54" fmla="*/ 262 w 348"/>
              <a:gd name="T55" fmla="*/ 252 h 289"/>
              <a:gd name="T56" fmla="*/ 222 w 348"/>
              <a:gd name="T57" fmla="*/ 271 h 289"/>
              <a:gd name="T58" fmla="*/ 173 w 348"/>
              <a:gd name="T59" fmla="*/ 275 h 289"/>
              <a:gd name="T60" fmla="*/ 138 w 348"/>
              <a:gd name="T61" fmla="*/ 2 h 289"/>
              <a:gd name="T62" fmla="*/ 91 w 348"/>
              <a:gd name="T63" fmla="*/ 16 h 289"/>
              <a:gd name="T64" fmla="*/ 52 w 348"/>
              <a:gd name="T65" fmla="*/ 41 h 289"/>
              <a:gd name="T66" fmla="*/ 19 w 348"/>
              <a:gd name="T67" fmla="*/ 76 h 289"/>
              <a:gd name="T68" fmla="*/ 2 w 348"/>
              <a:gd name="T69" fmla="*/ 115 h 289"/>
              <a:gd name="T70" fmla="*/ 0 w 348"/>
              <a:gd name="T71" fmla="*/ 158 h 289"/>
              <a:gd name="T72" fmla="*/ 12 w 348"/>
              <a:gd name="T73" fmla="*/ 201 h 289"/>
              <a:gd name="T74" fmla="*/ 39 w 348"/>
              <a:gd name="T75" fmla="*/ 236 h 289"/>
              <a:gd name="T76" fmla="*/ 76 w 348"/>
              <a:gd name="T77" fmla="*/ 264 h 289"/>
              <a:gd name="T78" fmla="*/ 121 w 348"/>
              <a:gd name="T79" fmla="*/ 283 h 289"/>
              <a:gd name="T80" fmla="*/ 173 w 348"/>
              <a:gd name="T81" fmla="*/ 289 h 289"/>
              <a:gd name="T82" fmla="*/ 224 w 348"/>
              <a:gd name="T83" fmla="*/ 283 h 289"/>
              <a:gd name="T84" fmla="*/ 271 w 348"/>
              <a:gd name="T85" fmla="*/ 264 h 289"/>
              <a:gd name="T86" fmla="*/ 308 w 348"/>
              <a:gd name="T87" fmla="*/ 236 h 289"/>
              <a:gd name="T88" fmla="*/ 333 w 348"/>
              <a:gd name="T89" fmla="*/ 201 h 289"/>
              <a:gd name="T90" fmla="*/ 348 w 348"/>
              <a:gd name="T91" fmla="*/ 158 h 289"/>
              <a:gd name="T92" fmla="*/ 346 w 348"/>
              <a:gd name="T93" fmla="*/ 115 h 289"/>
              <a:gd name="T94" fmla="*/ 326 w 348"/>
              <a:gd name="T95" fmla="*/ 76 h 289"/>
              <a:gd name="T96" fmla="*/ 296 w 348"/>
              <a:gd name="T97" fmla="*/ 41 h 289"/>
              <a:gd name="T98" fmla="*/ 257 w 348"/>
              <a:gd name="T99" fmla="*/ 16 h 289"/>
              <a:gd name="T100" fmla="*/ 210 w 348"/>
              <a:gd name="T101" fmla="*/ 2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48" h="289">
                <a:moveTo>
                  <a:pt x="190" y="113"/>
                </a:moveTo>
                <a:lnTo>
                  <a:pt x="190" y="109"/>
                </a:lnTo>
                <a:lnTo>
                  <a:pt x="190" y="107"/>
                </a:lnTo>
                <a:lnTo>
                  <a:pt x="195" y="105"/>
                </a:lnTo>
                <a:lnTo>
                  <a:pt x="200" y="105"/>
                </a:lnTo>
                <a:lnTo>
                  <a:pt x="212" y="105"/>
                </a:lnTo>
                <a:lnTo>
                  <a:pt x="212" y="84"/>
                </a:lnTo>
                <a:lnTo>
                  <a:pt x="192" y="84"/>
                </a:lnTo>
                <a:lnTo>
                  <a:pt x="182" y="86"/>
                </a:lnTo>
                <a:lnTo>
                  <a:pt x="175" y="86"/>
                </a:lnTo>
                <a:lnTo>
                  <a:pt x="170" y="88"/>
                </a:lnTo>
                <a:lnTo>
                  <a:pt x="165" y="92"/>
                </a:lnTo>
                <a:lnTo>
                  <a:pt x="160" y="100"/>
                </a:lnTo>
                <a:lnTo>
                  <a:pt x="158" y="111"/>
                </a:lnTo>
                <a:lnTo>
                  <a:pt x="158" y="125"/>
                </a:lnTo>
                <a:lnTo>
                  <a:pt x="143" y="125"/>
                </a:lnTo>
                <a:lnTo>
                  <a:pt x="143" y="143"/>
                </a:lnTo>
                <a:lnTo>
                  <a:pt x="158" y="143"/>
                </a:lnTo>
                <a:lnTo>
                  <a:pt x="158" y="203"/>
                </a:lnTo>
                <a:lnTo>
                  <a:pt x="190" y="203"/>
                </a:lnTo>
                <a:lnTo>
                  <a:pt x="190" y="143"/>
                </a:lnTo>
                <a:lnTo>
                  <a:pt x="210" y="143"/>
                </a:lnTo>
                <a:lnTo>
                  <a:pt x="212" y="125"/>
                </a:lnTo>
                <a:lnTo>
                  <a:pt x="190" y="125"/>
                </a:lnTo>
                <a:lnTo>
                  <a:pt x="190" y="113"/>
                </a:lnTo>
                <a:close/>
                <a:moveTo>
                  <a:pt x="173" y="275"/>
                </a:moveTo>
                <a:lnTo>
                  <a:pt x="158" y="275"/>
                </a:lnTo>
                <a:lnTo>
                  <a:pt x="143" y="273"/>
                </a:lnTo>
                <a:lnTo>
                  <a:pt x="126" y="271"/>
                </a:lnTo>
                <a:lnTo>
                  <a:pt x="111" y="264"/>
                </a:lnTo>
                <a:lnTo>
                  <a:pt x="99" y="260"/>
                </a:lnTo>
                <a:lnTo>
                  <a:pt x="86" y="252"/>
                </a:lnTo>
                <a:lnTo>
                  <a:pt x="74" y="246"/>
                </a:lnTo>
                <a:lnTo>
                  <a:pt x="61" y="238"/>
                </a:lnTo>
                <a:lnTo>
                  <a:pt x="52" y="227"/>
                </a:lnTo>
                <a:lnTo>
                  <a:pt x="42" y="217"/>
                </a:lnTo>
                <a:lnTo>
                  <a:pt x="34" y="207"/>
                </a:lnTo>
                <a:lnTo>
                  <a:pt x="27" y="195"/>
                </a:lnTo>
                <a:lnTo>
                  <a:pt x="22" y="182"/>
                </a:lnTo>
                <a:lnTo>
                  <a:pt x="19" y="170"/>
                </a:lnTo>
                <a:lnTo>
                  <a:pt x="17" y="158"/>
                </a:lnTo>
                <a:lnTo>
                  <a:pt x="15" y="143"/>
                </a:lnTo>
                <a:lnTo>
                  <a:pt x="17" y="131"/>
                </a:lnTo>
                <a:lnTo>
                  <a:pt x="19" y="117"/>
                </a:lnTo>
                <a:lnTo>
                  <a:pt x="22" y="105"/>
                </a:lnTo>
                <a:lnTo>
                  <a:pt x="27" y="92"/>
                </a:lnTo>
                <a:lnTo>
                  <a:pt x="34" y="82"/>
                </a:lnTo>
                <a:lnTo>
                  <a:pt x="42" y="70"/>
                </a:lnTo>
                <a:lnTo>
                  <a:pt x="52" y="62"/>
                </a:lnTo>
                <a:lnTo>
                  <a:pt x="61" y="51"/>
                </a:lnTo>
                <a:lnTo>
                  <a:pt x="74" y="43"/>
                </a:lnTo>
                <a:lnTo>
                  <a:pt x="86" y="35"/>
                </a:lnTo>
                <a:lnTo>
                  <a:pt x="99" y="29"/>
                </a:lnTo>
                <a:lnTo>
                  <a:pt x="111" y="23"/>
                </a:lnTo>
                <a:lnTo>
                  <a:pt x="126" y="19"/>
                </a:lnTo>
                <a:lnTo>
                  <a:pt x="143" y="14"/>
                </a:lnTo>
                <a:lnTo>
                  <a:pt x="158" y="12"/>
                </a:lnTo>
                <a:lnTo>
                  <a:pt x="173" y="12"/>
                </a:lnTo>
                <a:lnTo>
                  <a:pt x="190" y="12"/>
                </a:lnTo>
                <a:lnTo>
                  <a:pt x="205" y="14"/>
                </a:lnTo>
                <a:lnTo>
                  <a:pt x="222" y="19"/>
                </a:lnTo>
                <a:lnTo>
                  <a:pt x="234" y="23"/>
                </a:lnTo>
                <a:lnTo>
                  <a:pt x="249" y="29"/>
                </a:lnTo>
                <a:lnTo>
                  <a:pt x="262" y="35"/>
                </a:lnTo>
                <a:lnTo>
                  <a:pt x="274" y="43"/>
                </a:lnTo>
                <a:lnTo>
                  <a:pt x="286" y="51"/>
                </a:lnTo>
                <a:lnTo>
                  <a:pt x="296" y="62"/>
                </a:lnTo>
                <a:lnTo>
                  <a:pt x="306" y="70"/>
                </a:lnTo>
                <a:lnTo>
                  <a:pt x="313" y="82"/>
                </a:lnTo>
                <a:lnTo>
                  <a:pt x="321" y="92"/>
                </a:lnTo>
                <a:lnTo>
                  <a:pt x="326" y="105"/>
                </a:lnTo>
                <a:lnTo>
                  <a:pt x="328" y="117"/>
                </a:lnTo>
                <a:lnTo>
                  <a:pt x="331" y="131"/>
                </a:lnTo>
                <a:lnTo>
                  <a:pt x="333" y="143"/>
                </a:lnTo>
                <a:lnTo>
                  <a:pt x="331" y="158"/>
                </a:lnTo>
                <a:lnTo>
                  <a:pt x="328" y="170"/>
                </a:lnTo>
                <a:lnTo>
                  <a:pt x="326" y="182"/>
                </a:lnTo>
                <a:lnTo>
                  <a:pt x="321" y="195"/>
                </a:lnTo>
                <a:lnTo>
                  <a:pt x="313" y="207"/>
                </a:lnTo>
                <a:lnTo>
                  <a:pt x="306" y="217"/>
                </a:lnTo>
                <a:lnTo>
                  <a:pt x="296" y="227"/>
                </a:lnTo>
                <a:lnTo>
                  <a:pt x="286" y="238"/>
                </a:lnTo>
                <a:lnTo>
                  <a:pt x="274" y="246"/>
                </a:lnTo>
                <a:lnTo>
                  <a:pt x="262" y="252"/>
                </a:lnTo>
                <a:lnTo>
                  <a:pt x="249" y="260"/>
                </a:lnTo>
                <a:lnTo>
                  <a:pt x="234" y="264"/>
                </a:lnTo>
                <a:lnTo>
                  <a:pt x="222" y="271"/>
                </a:lnTo>
                <a:lnTo>
                  <a:pt x="205" y="273"/>
                </a:lnTo>
                <a:lnTo>
                  <a:pt x="190" y="275"/>
                </a:lnTo>
                <a:lnTo>
                  <a:pt x="173" y="275"/>
                </a:lnTo>
                <a:close/>
                <a:moveTo>
                  <a:pt x="173" y="0"/>
                </a:moveTo>
                <a:lnTo>
                  <a:pt x="155" y="0"/>
                </a:lnTo>
                <a:lnTo>
                  <a:pt x="138" y="2"/>
                </a:lnTo>
                <a:lnTo>
                  <a:pt x="121" y="6"/>
                </a:lnTo>
                <a:lnTo>
                  <a:pt x="106" y="10"/>
                </a:lnTo>
                <a:lnTo>
                  <a:pt x="91" y="16"/>
                </a:lnTo>
                <a:lnTo>
                  <a:pt x="76" y="25"/>
                </a:lnTo>
                <a:lnTo>
                  <a:pt x="64" y="33"/>
                </a:lnTo>
                <a:lnTo>
                  <a:pt x="52" y="41"/>
                </a:lnTo>
                <a:lnTo>
                  <a:pt x="39" y="51"/>
                </a:lnTo>
                <a:lnTo>
                  <a:pt x="29" y="64"/>
                </a:lnTo>
                <a:lnTo>
                  <a:pt x="19" y="76"/>
                </a:lnTo>
                <a:lnTo>
                  <a:pt x="12" y="88"/>
                </a:lnTo>
                <a:lnTo>
                  <a:pt x="7" y="100"/>
                </a:lnTo>
                <a:lnTo>
                  <a:pt x="2" y="115"/>
                </a:lnTo>
                <a:lnTo>
                  <a:pt x="0" y="129"/>
                </a:lnTo>
                <a:lnTo>
                  <a:pt x="0" y="143"/>
                </a:lnTo>
                <a:lnTo>
                  <a:pt x="0" y="158"/>
                </a:lnTo>
                <a:lnTo>
                  <a:pt x="2" y="172"/>
                </a:lnTo>
                <a:lnTo>
                  <a:pt x="7" y="187"/>
                </a:lnTo>
                <a:lnTo>
                  <a:pt x="12" y="201"/>
                </a:lnTo>
                <a:lnTo>
                  <a:pt x="19" y="213"/>
                </a:lnTo>
                <a:lnTo>
                  <a:pt x="29" y="225"/>
                </a:lnTo>
                <a:lnTo>
                  <a:pt x="39" y="236"/>
                </a:lnTo>
                <a:lnTo>
                  <a:pt x="52" y="246"/>
                </a:lnTo>
                <a:lnTo>
                  <a:pt x="64" y="256"/>
                </a:lnTo>
                <a:lnTo>
                  <a:pt x="76" y="264"/>
                </a:lnTo>
                <a:lnTo>
                  <a:pt x="91" y="271"/>
                </a:lnTo>
                <a:lnTo>
                  <a:pt x="106" y="277"/>
                </a:lnTo>
                <a:lnTo>
                  <a:pt x="121" y="283"/>
                </a:lnTo>
                <a:lnTo>
                  <a:pt x="138" y="285"/>
                </a:lnTo>
                <a:lnTo>
                  <a:pt x="155" y="287"/>
                </a:lnTo>
                <a:lnTo>
                  <a:pt x="173" y="289"/>
                </a:lnTo>
                <a:lnTo>
                  <a:pt x="192" y="287"/>
                </a:lnTo>
                <a:lnTo>
                  <a:pt x="210" y="285"/>
                </a:lnTo>
                <a:lnTo>
                  <a:pt x="224" y="283"/>
                </a:lnTo>
                <a:lnTo>
                  <a:pt x="242" y="277"/>
                </a:lnTo>
                <a:lnTo>
                  <a:pt x="257" y="271"/>
                </a:lnTo>
                <a:lnTo>
                  <a:pt x="271" y="264"/>
                </a:lnTo>
                <a:lnTo>
                  <a:pt x="284" y="256"/>
                </a:lnTo>
                <a:lnTo>
                  <a:pt x="296" y="246"/>
                </a:lnTo>
                <a:lnTo>
                  <a:pt x="308" y="236"/>
                </a:lnTo>
                <a:lnTo>
                  <a:pt x="318" y="225"/>
                </a:lnTo>
                <a:lnTo>
                  <a:pt x="326" y="213"/>
                </a:lnTo>
                <a:lnTo>
                  <a:pt x="333" y="201"/>
                </a:lnTo>
                <a:lnTo>
                  <a:pt x="341" y="187"/>
                </a:lnTo>
                <a:lnTo>
                  <a:pt x="346" y="172"/>
                </a:lnTo>
                <a:lnTo>
                  <a:pt x="348" y="158"/>
                </a:lnTo>
                <a:lnTo>
                  <a:pt x="348" y="143"/>
                </a:lnTo>
                <a:lnTo>
                  <a:pt x="348" y="129"/>
                </a:lnTo>
                <a:lnTo>
                  <a:pt x="346" y="115"/>
                </a:lnTo>
                <a:lnTo>
                  <a:pt x="341" y="100"/>
                </a:lnTo>
                <a:lnTo>
                  <a:pt x="333" y="88"/>
                </a:lnTo>
                <a:lnTo>
                  <a:pt x="326" y="76"/>
                </a:lnTo>
                <a:lnTo>
                  <a:pt x="318" y="64"/>
                </a:lnTo>
                <a:lnTo>
                  <a:pt x="308" y="51"/>
                </a:lnTo>
                <a:lnTo>
                  <a:pt x="296" y="41"/>
                </a:lnTo>
                <a:lnTo>
                  <a:pt x="284" y="33"/>
                </a:lnTo>
                <a:lnTo>
                  <a:pt x="271" y="25"/>
                </a:lnTo>
                <a:lnTo>
                  <a:pt x="257" y="16"/>
                </a:lnTo>
                <a:lnTo>
                  <a:pt x="242" y="10"/>
                </a:lnTo>
                <a:lnTo>
                  <a:pt x="224" y="6"/>
                </a:lnTo>
                <a:lnTo>
                  <a:pt x="210" y="2"/>
                </a:lnTo>
                <a:lnTo>
                  <a:pt x="192" y="0"/>
                </a:lnTo>
                <a:lnTo>
                  <a:pt x="173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11639" y="4170461"/>
            <a:ext cx="5161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lesclefsdor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@TISOH_SCHOOL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11640" y="2940957"/>
            <a:ext cx="51615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LesClefsdOrIntl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@TISOH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1639" y="1666435"/>
            <a:ext cx="5161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www.facebook.com/lesclefsdorintl	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www.facebook.com/tisoh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57601" y="530238"/>
            <a:ext cx="75603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chemeClr val="accent1"/>
                </a:solidFill>
              </a:rPr>
              <a:t>#</a:t>
            </a:r>
            <a:r>
              <a:rPr lang="en-US" sz="3800" dirty="0" err="1">
                <a:solidFill>
                  <a:schemeClr val="accent1"/>
                </a:solidFill>
              </a:rPr>
              <a:t>LesClefsdOrEdu</a:t>
            </a:r>
            <a:r>
              <a:rPr lang="en-US" sz="3800" dirty="0">
                <a:solidFill>
                  <a:schemeClr val="accent1"/>
                </a:solidFill>
              </a:rPr>
              <a:t> #TISOH</a:t>
            </a:r>
          </a:p>
        </p:txBody>
      </p:sp>
    </p:spTree>
    <p:extLst>
      <p:ext uri="{BB962C8B-B14F-4D97-AF65-F5344CB8AC3E}">
        <p14:creationId xmlns:p14="http://schemas.microsoft.com/office/powerpoint/2010/main" val="411862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ctrTitle"/>
          </p:nvPr>
        </p:nvSpPr>
        <p:spPr>
          <a:xfrm>
            <a:off x="2094540" y="173927"/>
            <a:ext cx="4589418" cy="1118875"/>
          </a:xfrm>
        </p:spPr>
        <p:txBody>
          <a:bodyPr/>
          <a:lstStyle/>
          <a:p>
            <a:r>
              <a:rPr lang="en-US" dirty="0" smtClean="0"/>
              <a:t>WIN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xfrm>
            <a:off x="7083769" y="2948056"/>
            <a:ext cx="4159255" cy="2286081"/>
          </a:xfrm>
        </p:spPr>
        <p:txBody>
          <a:bodyPr/>
          <a:lstStyle/>
          <a:p>
            <a:r>
              <a:rPr lang="en-US" sz="4400" dirty="0">
                <a:solidFill>
                  <a:schemeClr val="accent1"/>
                </a:solidFill>
              </a:rPr>
              <a:t>#</a:t>
            </a:r>
            <a:r>
              <a:rPr lang="en-US" sz="4400" dirty="0" err="1" smtClean="0">
                <a:solidFill>
                  <a:schemeClr val="accent1"/>
                </a:solidFill>
              </a:rPr>
              <a:t>LesClefsdOrEdu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4400" dirty="0" smtClean="0">
              <a:solidFill>
                <a:schemeClr val="accent1"/>
              </a:solidFill>
            </a:endParaRP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/>
          </p:nvPr>
        </p:nvSpPr>
        <p:spPr>
          <a:xfrm>
            <a:off x="7083768" y="2559177"/>
            <a:ext cx="4159255" cy="366321"/>
          </a:xfrm>
        </p:spPr>
        <p:txBody>
          <a:bodyPr/>
          <a:lstStyle/>
          <a:p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LesClefsdOrIntl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Freeform 319"/>
          <p:cNvSpPr>
            <a:spLocks noEditPoints="1"/>
          </p:cNvSpPr>
          <p:nvPr/>
        </p:nvSpPr>
        <p:spPr bwMode="auto">
          <a:xfrm>
            <a:off x="7136297" y="482068"/>
            <a:ext cx="974556" cy="907340"/>
          </a:xfrm>
          <a:custGeom>
            <a:avLst/>
            <a:gdLst>
              <a:gd name="T0" fmla="*/ 126 w 349"/>
              <a:gd name="T1" fmla="*/ 271 h 289"/>
              <a:gd name="T2" fmla="*/ 72 w 349"/>
              <a:gd name="T3" fmla="*/ 246 h 289"/>
              <a:gd name="T4" fmla="*/ 35 w 349"/>
              <a:gd name="T5" fmla="*/ 207 h 289"/>
              <a:gd name="T6" fmla="*/ 15 w 349"/>
              <a:gd name="T7" fmla="*/ 158 h 289"/>
              <a:gd name="T8" fmla="*/ 22 w 349"/>
              <a:gd name="T9" fmla="*/ 105 h 289"/>
              <a:gd name="T10" fmla="*/ 52 w 349"/>
              <a:gd name="T11" fmla="*/ 62 h 289"/>
              <a:gd name="T12" fmla="*/ 99 w 349"/>
              <a:gd name="T13" fmla="*/ 29 h 289"/>
              <a:gd name="T14" fmla="*/ 158 w 349"/>
              <a:gd name="T15" fmla="*/ 12 h 289"/>
              <a:gd name="T16" fmla="*/ 220 w 349"/>
              <a:gd name="T17" fmla="*/ 19 h 289"/>
              <a:gd name="T18" fmla="*/ 274 w 349"/>
              <a:gd name="T19" fmla="*/ 43 h 289"/>
              <a:gd name="T20" fmla="*/ 314 w 349"/>
              <a:gd name="T21" fmla="*/ 82 h 289"/>
              <a:gd name="T22" fmla="*/ 331 w 349"/>
              <a:gd name="T23" fmla="*/ 131 h 289"/>
              <a:gd name="T24" fmla="*/ 324 w 349"/>
              <a:gd name="T25" fmla="*/ 182 h 289"/>
              <a:gd name="T26" fmla="*/ 297 w 349"/>
              <a:gd name="T27" fmla="*/ 227 h 289"/>
              <a:gd name="T28" fmla="*/ 250 w 349"/>
              <a:gd name="T29" fmla="*/ 260 h 289"/>
              <a:gd name="T30" fmla="*/ 190 w 349"/>
              <a:gd name="T31" fmla="*/ 275 h 289"/>
              <a:gd name="T32" fmla="*/ 139 w 349"/>
              <a:gd name="T33" fmla="*/ 2 h 289"/>
              <a:gd name="T34" fmla="*/ 77 w 349"/>
              <a:gd name="T35" fmla="*/ 25 h 289"/>
              <a:gd name="T36" fmla="*/ 30 w 349"/>
              <a:gd name="T37" fmla="*/ 64 h 289"/>
              <a:gd name="T38" fmla="*/ 3 w 349"/>
              <a:gd name="T39" fmla="*/ 115 h 289"/>
              <a:gd name="T40" fmla="*/ 3 w 349"/>
              <a:gd name="T41" fmla="*/ 172 h 289"/>
              <a:gd name="T42" fmla="*/ 30 w 349"/>
              <a:gd name="T43" fmla="*/ 225 h 289"/>
              <a:gd name="T44" fmla="*/ 77 w 349"/>
              <a:gd name="T45" fmla="*/ 264 h 289"/>
              <a:gd name="T46" fmla="*/ 139 w 349"/>
              <a:gd name="T47" fmla="*/ 285 h 289"/>
              <a:gd name="T48" fmla="*/ 208 w 349"/>
              <a:gd name="T49" fmla="*/ 285 h 289"/>
              <a:gd name="T50" fmla="*/ 272 w 349"/>
              <a:gd name="T51" fmla="*/ 264 h 289"/>
              <a:gd name="T52" fmla="*/ 319 w 349"/>
              <a:gd name="T53" fmla="*/ 225 h 289"/>
              <a:gd name="T54" fmla="*/ 344 w 349"/>
              <a:gd name="T55" fmla="*/ 172 h 289"/>
              <a:gd name="T56" fmla="*/ 344 w 349"/>
              <a:gd name="T57" fmla="*/ 115 h 289"/>
              <a:gd name="T58" fmla="*/ 319 w 349"/>
              <a:gd name="T59" fmla="*/ 64 h 289"/>
              <a:gd name="T60" fmla="*/ 272 w 349"/>
              <a:gd name="T61" fmla="*/ 25 h 289"/>
              <a:gd name="T62" fmla="*/ 208 w 349"/>
              <a:gd name="T63" fmla="*/ 2 h 289"/>
              <a:gd name="T64" fmla="*/ 247 w 349"/>
              <a:gd name="T65" fmla="*/ 98 h 289"/>
              <a:gd name="T66" fmla="*/ 218 w 349"/>
              <a:gd name="T67" fmla="*/ 92 h 289"/>
              <a:gd name="T68" fmla="*/ 185 w 349"/>
              <a:gd name="T69" fmla="*/ 103 h 289"/>
              <a:gd name="T70" fmla="*/ 181 w 349"/>
              <a:gd name="T71" fmla="*/ 121 h 289"/>
              <a:gd name="T72" fmla="*/ 126 w 349"/>
              <a:gd name="T73" fmla="*/ 107 h 289"/>
              <a:gd name="T74" fmla="*/ 109 w 349"/>
              <a:gd name="T75" fmla="*/ 117 h 289"/>
              <a:gd name="T76" fmla="*/ 116 w 349"/>
              <a:gd name="T77" fmla="*/ 131 h 289"/>
              <a:gd name="T78" fmla="*/ 111 w 349"/>
              <a:gd name="T79" fmla="*/ 137 h 289"/>
              <a:gd name="T80" fmla="*/ 131 w 349"/>
              <a:gd name="T81" fmla="*/ 156 h 289"/>
              <a:gd name="T82" fmla="*/ 124 w 349"/>
              <a:gd name="T83" fmla="*/ 162 h 289"/>
              <a:gd name="T84" fmla="*/ 141 w 349"/>
              <a:gd name="T85" fmla="*/ 178 h 289"/>
              <a:gd name="T86" fmla="*/ 106 w 349"/>
              <a:gd name="T87" fmla="*/ 184 h 289"/>
              <a:gd name="T88" fmla="*/ 139 w 349"/>
              <a:gd name="T89" fmla="*/ 197 h 289"/>
              <a:gd name="T90" fmla="*/ 208 w 349"/>
              <a:gd name="T91" fmla="*/ 182 h 289"/>
              <a:gd name="T92" fmla="*/ 242 w 349"/>
              <a:gd name="T93" fmla="*/ 135 h 289"/>
              <a:gd name="T94" fmla="*/ 252 w 349"/>
              <a:gd name="T95" fmla="*/ 111 h 289"/>
              <a:gd name="T96" fmla="*/ 250 w 349"/>
              <a:gd name="T97" fmla="*/ 103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49" h="289">
                <a:moveTo>
                  <a:pt x="173" y="275"/>
                </a:moveTo>
                <a:lnTo>
                  <a:pt x="158" y="275"/>
                </a:lnTo>
                <a:lnTo>
                  <a:pt x="141" y="273"/>
                </a:lnTo>
                <a:lnTo>
                  <a:pt x="126" y="271"/>
                </a:lnTo>
                <a:lnTo>
                  <a:pt x="111" y="264"/>
                </a:lnTo>
                <a:lnTo>
                  <a:pt x="99" y="260"/>
                </a:lnTo>
                <a:lnTo>
                  <a:pt x="84" y="252"/>
                </a:lnTo>
                <a:lnTo>
                  <a:pt x="72" y="246"/>
                </a:lnTo>
                <a:lnTo>
                  <a:pt x="62" y="238"/>
                </a:lnTo>
                <a:lnTo>
                  <a:pt x="52" y="227"/>
                </a:lnTo>
                <a:lnTo>
                  <a:pt x="42" y="217"/>
                </a:lnTo>
                <a:lnTo>
                  <a:pt x="35" y="207"/>
                </a:lnTo>
                <a:lnTo>
                  <a:pt x="27" y="195"/>
                </a:lnTo>
                <a:lnTo>
                  <a:pt x="22" y="182"/>
                </a:lnTo>
                <a:lnTo>
                  <a:pt x="18" y="170"/>
                </a:lnTo>
                <a:lnTo>
                  <a:pt x="15" y="158"/>
                </a:lnTo>
                <a:lnTo>
                  <a:pt x="15" y="143"/>
                </a:lnTo>
                <a:lnTo>
                  <a:pt x="15" y="131"/>
                </a:lnTo>
                <a:lnTo>
                  <a:pt x="18" y="117"/>
                </a:lnTo>
                <a:lnTo>
                  <a:pt x="22" y="105"/>
                </a:lnTo>
                <a:lnTo>
                  <a:pt x="27" y="92"/>
                </a:lnTo>
                <a:lnTo>
                  <a:pt x="35" y="82"/>
                </a:lnTo>
                <a:lnTo>
                  <a:pt x="42" y="70"/>
                </a:lnTo>
                <a:lnTo>
                  <a:pt x="52" y="62"/>
                </a:lnTo>
                <a:lnTo>
                  <a:pt x="62" y="51"/>
                </a:lnTo>
                <a:lnTo>
                  <a:pt x="72" y="43"/>
                </a:lnTo>
                <a:lnTo>
                  <a:pt x="84" y="35"/>
                </a:lnTo>
                <a:lnTo>
                  <a:pt x="99" y="29"/>
                </a:lnTo>
                <a:lnTo>
                  <a:pt x="111" y="23"/>
                </a:lnTo>
                <a:lnTo>
                  <a:pt x="126" y="19"/>
                </a:lnTo>
                <a:lnTo>
                  <a:pt x="141" y="14"/>
                </a:lnTo>
                <a:lnTo>
                  <a:pt x="158" y="12"/>
                </a:lnTo>
                <a:lnTo>
                  <a:pt x="173" y="12"/>
                </a:lnTo>
                <a:lnTo>
                  <a:pt x="190" y="12"/>
                </a:lnTo>
                <a:lnTo>
                  <a:pt x="205" y="14"/>
                </a:lnTo>
                <a:lnTo>
                  <a:pt x="220" y="19"/>
                </a:lnTo>
                <a:lnTo>
                  <a:pt x="235" y="23"/>
                </a:lnTo>
                <a:lnTo>
                  <a:pt x="250" y="29"/>
                </a:lnTo>
                <a:lnTo>
                  <a:pt x="262" y="35"/>
                </a:lnTo>
                <a:lnTo>
                  <a:pt x="274" y="43"/>
                </a:lnTo>
                <a:lnTo>
                  <a:pt x="284" y="51"/>
                </a:lnTo>
                <a:lnTo>
                  <a:pt x="297" y="62"/>
                </a:lnTo>
                <a:lnTo>
                  <a:pt x="304" y="70"/>
                </a:lnTo>
                <a:lnTo>
                  <a:pt x="314" y="82"/>
                </a:lnTo>
                <a:lnTo>
                  <a:pt x="319" y="92"/>
                </a:lnTo>
                <a:lnTo>
                  <a:pt x="324" y="105"/>
                </a:lnTo>
                <a:lnTo>
                  <a:pt x="329" y="117"/>
                </a:lnTo>
                <a:lnTo>
                  <a:pt x="331" y="131"/>
                </a:lnTo>
                <a:lnTo>
                  <a:pt x="331" y="143"/>
                </a:lnTo>
                <a:lnTo>
                  <a:pt x="331" y="158"/>
                </a:lnTo>
                <a:lnTo>
                  <a:pt x="329" y="170"/>
                </a:lnTo>
                <a:lnTo>
                  <a:pt x="324" y="182"/>
                </a:lnTo>
                <a:lnTo>
                  <a:pt x="319" y="195"/>
                </a:lnTo>
                <a:lnTo>
                  <a:pt x="314" y="207"/>
                </a:lnTo>
                <a:lnTo>
                  <a:pt x="304" y="217"/>
                </a:lnTo>
                <a:lnTo>
                  <a:pt x="297" y="227"/>
                </a:lnTo>
                <a:lnTo>
                  <a:pt x="284" y="238"/>
                </a:lnTo>
                <a:lnTo>
                  <a:pt x="274" y="246"/>
                </a:lnTo>
                <a:lnTo>
                  <a:pt x="262" y="252"/>
                </a:lnTo>
                <a:lnTo>
                  <a:pt x="250" y="260"/>
                </a:lnTo>
                <a:lnTo>
                  <a:pt x="235" y="264"/>
                </a:lnTo>
                <a:lnTo>
                  <a:pt x="220" y="271"/>
                </a:lnTo>
                <a:lnTo>
                  <a:pt x="205" y="273"/>
                </a:lnTo>
                <a:lnTo>
                  <a:pt x="190" y="275"/>
                </a:lnTo>
                <a:lnTo>
                  <a:pt x="173" y="275"/>
                </a:lnTo>
                <a:close/>
                <a:moveTo>
                  <a:pt x="173" y="0"/>
                </a:moveTo>
                <a:lnTo>
                  <a:pt x="156" y="0"/>
                </a:lnTo>
                <a:lnTo>
                  <a:pt x="139" y="2"/>
                </a:lnTo>
                <a:lnTo>
                  <a:pt x="121" y="6"/>
                </a:lnTo>
                <a:lnTo>
                  <a:pt x="106" y="10"/>
                </a:lnTo>
                <a:lnTo>
                  <a:pt x="92" y="16"/>
                </a:lnTo>
                <a:lnTo>
                  <a:pt x="77" y="25"/>
                </a:lnTo>
                <a:lnTo>
                  <a:pt x="62" y="33"/>
                </a:lnTo>
                <a:lnTo>
                  <a:pt x="50" y="41"/>
                </a:lnTo>
                <a:lnTo>
                  <a:pt x="40" y="51"/>
                </a:lnTo>
                <a:lnTo>
                  <a:pt x="30" y="64"/>
                </a:lnTo>
                <a:lnTo>
                  <a:pt x="20" y="76"/>
                </a:lnTo>
                <a:lnTo>
                  <a:pt x="13" y="88"/>
                </a:lnTo>
                <a:lnTo>
                  <a:pt x="8" y="100"/>
                </a:lnTo>
                <a:lnTo>
                  <a:pt x="3" y="115"/>
                </a:lnTo>
                <a:lnTo>
                  <a:pt x="0" y="129"/>
                </a:lnTo>
                <a:lnTo>
                  <a:pt x="0" y="143"/>
                </a:lnTo>
                <a:lnTo>
                  <a:pt x="0" y="158"/>
                </a:lnTo>
                <a:lnTo>
                  <a:pt x="3" y="172"/>
                </a:lnTo>
                <a:lnTo>
                  <a:pt x="8" y="187"/>
                </a:lnTo>
                <a:lnTo>
                  <a:pt x="13" y="201"/>
                </a:lnTo>
                <a:lnTo>
                  <a:pt x="20" y="213"/>
                </a:lnTo>
                <a:lnTo>
                  <a:pt x="30" y="225"/>
                </a:lnTo>
                <a:lnTo>
                  <a:pt x="40" y="236"/>
                </a:lnTo>
                <a:lnTo>
                  <a:pt x="50" y="246"/>
                </a:lnTo>
                <a:lnTo>
                  <a:pt x="62" y="256"/>
                </a:lnTo>
                <a:lnTo>
                  <a:pt x="77" y="264"/>
                </a:lnTo>
                <a:lnTo>
                  <a:pt x="92" y="271"/>
                </a:lnTo>
                <a:lnTo>
                  <a:pt x="106" y="277"/>
                </a:lnTo>
                <a:lnTo>
                  <a:pt x="121" y="283"/>
                </a:lnTo>
                <a:lnTo>
                  <a:pt x="139" y="285"/>
                </a:lnTo>
                <a:lnTo>
                  <a:pt x="156" y="287"/>
                </a:lnTo>
                <a:lnTo>
                  <a:pt x="173" y="289"/>
                </a:lnTo>
                <a:lnTo>
                  <a:pt x="190" y="287"/>
                </a:lnTo>
                <a:lnTo>
                  <a:pt x="208" y="285"/>
                </a:lnTo>
                <a:lnTo>
                  <a:pt x="225" y="283"/>
                </a:lnTo>
                <a:lnTo>
                  <a:pt x="242" y="277"/>
                </a:lnTo>
                <a:lnTo>
                  <a:pt x="257" y="271"/>
                </a:lnTo>
                <a:lnTo>
                  <a:pt x="272" y="264"/>
                </a:lnTo>
                <a:lnTo>
                  <a:pt x="284" y="256"/>
                </a:lnTo>
                <a:lnTo>
                  <a:pt x="297" y="246"/>
                </a:lnTo>
                <a:lnTo>
                  <a:pt x="309" y="236"/>
                </a:lnTo>
                <a:lnTo>
                  <a:pt x="319" y="225"/>
                </a:lnTo>
                <a:lnTo>
                  <a:pt x="326" y="213"/>
                </a:lnTo>
                <a:lnTo>
                  <a:pt x="334" y="201"/>
                </a:lnTo>
                <a:lnTo>
                  <a:pt x="339" y="187"/>
                </a:lnTo>
                <a:lnTo>
                  <a:pt x="344" y="172"/>
                </a:lnTo>
                <a:lnTo>
                  <a:pt x="346" y="158"/>
                </a:lnTo>
                <a:lnTo>
                  <a:pt x="349" y="143"/>
                </a:lnTo>
                <a:lnTo>
                  <a:pt x="346" y="129"/>
                </a:lnTo>
                <a:lnTo>
                  <a:pt x="344" y="115"/>
                </a:lnTo>
                <a:lnTo>
                  <a:pt x="339" y="100"/>
                </a:lnTo>
                <a:lnTo>
                  <a:pt x="334" y="88"/>
                </a:lnTo>
                <a:lnTo>
                  <a:pt x="326" y="76"/>
                </a:lnTo>
                <a:lnTo>
                  <a:pt x="319" y="64"/>
                </a:lnTo>
                <a:lnTo>
                  <a:pt x="309" y="51"/>
                </a:lnTo>
                <a:lnTo>
                  <a:pt x="297" y="41"/>
                </a:lnTo>
                <a:lnTo>
                  <a:pt x="284" y="33"/>
                </a:lnTo>
                <a:lnTo>
                  <a:pt x="272" y="25"/>
                </a:lnTo>
                <a:lnTo>
                  <a:pt x="257" y="16"/>
                </a:lnTo>
                <a:lnTo>
                  <a:pt x="242" y="10"/>
                </a:lnTo>
                <a:lnTo>
                  <a:pt x="225" y="6"/>
                </a:lnTo>
                <a:lnTo>
                  <a:pt x="208" y="2"/>
                </a:lnTo>
                <a:lnTo>
                  <a:pt x="190" y="0"/>
                </a:lnTo>
                <a:lnTo>
                  <a:pt x="173" y="0"/>
                </a:lnTo>
                <a:close/>
                <a:moveTo>
                  <a:pt x="257" y="94"/>
                </a:moveTo>
                <a:lnTo>
                  <a:pt x="247" y="98"/>
                </a:lnTo>
                <a:lnTo>
                  <a:pt x="235" y="100"/>
                </a:lnTo>
                <a:lnTo>
                  <a:pt x="230" y="96"/>
                </a:lnTo>
                <a:lnTo>
                  <a:pt x="225" y="94"/>
                </a:lnTo>
                <a:lnTo>
                  <a:pt x="218" y="92"/>
                </a:lnTo>
                <a:lnTo>
                  <a:pt x="213" y="92"/>
                </a:lnTo>
                <a:lnTo>
                  <a:pt x="200" y="94"/>
                </a:lnTo>
                <a:lnTo>
                  <a:pt x="188" y="98"/>
                </a:lnTo>
                <a:lnTo>
                  <a:pt x="185" y="103"/>
                </a:lnTo>
                <a:lnTo>
                  <a:pt x="183" y="109"/>
                </a:lnTo>
                <a:lnTo>
                  <a:pt x="181" y="113"/>
                </a:lnTo>
                <a:lnTo>
                  <a:pt x="181" y="119"/>
                </a:lnTo>
                <a:lnTo>
                  <a:pt x="181" y="121"/>
                </a:lnTo>
                <a:lnTo>
                  <a:pt x="181" y="125"/>
                </a:lnTo>
                <a:lnTo>
                  <a:pt x="161" y="121"/>
                </a:lnTo>
                <a:lnTo>
                  <a:pt x="143" y="115"/>
                </a:lnTo>
                <a:lnTo>
                  <a:pt x="126" y="107"/>
                </a:lnTo>
                <a:lnTo>
                  <a:pt x="114" y="96"/>
                </a:lnTo>
                <a:lnTo>
                  <a:pt x="109" y="103"/>
                </a:lnTo>
                <a:lnTo>
                  <a:pt x="109" y="111"/>
                </a:lnTo>
                <a:lnTo>
                  <a:pt x="109" y="117"/>
                </a:lnTo>
                <a:lnTo>
                  <a:pt x="114" y="123"/>
                </a:lnTo>
                <a:lnTo>
                  <a:pt x="116" y="127"/>
                </a:lnTo>
                <a:lnTo>
                  <a:pt x="124" y="131"/>
                </a:lnTo>
                <a:lnTo>
                  <a:pt x="116" y="131"/>
                </a:lnTo>
                <a:lnTo>
                  <a:pt x="109" y="129"/>
                </a:lnTo>
                <a:lnTo>
                  <a:pt x="109" y="129"/>
                </a:lnTo>
                <a:lnTo>
                  <a:pt x="109" y="129"/>
                </a:lnTo>
                <a:lnTo>
                  <a:pt x="111" y="137"/>
                </a:lnTo>
                <a:lnTo>
                  <a:pt x="116" y="146"/>
                </a:lnTo>
                <a:lnTo>
                  <a:pt x="124" y="152"/>
                </a:lnTo>
                <a:lnTo>
                  <a:pt x="134" y="156"/>
                </a:lnTo>
                <a:lnTo>
                  <a:pt x="131" y="156"/>
                </a:lnTo>
                <a:lnTo>
                  <a:pt x="126" y="156"/>
                </a:lnTo>
                <a:lnTo>
                  <a:pt x="124" y="156"/>
                </a:lnTo>
                <a:lnTo>
                  <a:pt x="119" y="156"/>
                </a:lnTo>
                <a:lnTo>
                  <a:pt x="124" y="162"/>
                </a:lnTo>
                <a:lnTo>
                  <a:pt x="131" y="168"/>
                </a:lnTo>
                <a:lnTo>
                  <a:pt x="141" y="172"/>
                </a:lnTo>
                <a:lnTo>
                  <a:pt x="151" y="174"/>
                </a:lnTo>
                <a:lnTo>
                  <a:pt x="141" y="178"/>
                </a:lnTo>
                <a:lnTo>
                  <a:pt x="131" y="182"/>
                </a:lnTo>
                <a:lnTo>
                  <a:pt x="121" y="184"/>
                </a:lnTo>
                <a:lnTo>
                  <a:pt x="109" y="184"/>
                </a:lnTo>
                <a:lnTo>
                  <a:pt x="106" y="184"/>
                </a:lnTo>
                <a:lnTo>
                  <a:pt x="102" y="184"/>
                </a:lnTo>
                <a:lnTo>
                  <a:pt x="114" y="191"/>
                </a:lnTo>
                <a:lnTo>
                  <a:pt x="126" y="193"/>
                </a:lnTo>
                <a:lnTo>
                  <a:pt x="139" y="197"/>
                </a:lnTo>
                <a:lnTo>
                  <a:pt x="151" y="197"/>
                </a:lnTo>
                <a:lnTo>
                  <a:pt x="173" y="195"/>
                </a:lnTo>
                <a:lnTo>
                  <a:pt x="193" y="191"/>
                </a:lnTo>
                <a:lnTo>
                  <a:pt x="208" y="182"/>
                </a:lnTo>
                <a:lnTo>
                  <a:pt x="220" y="172"/>
                </a:lnTo>
                <a:lnTo>
                  <a:pt x="230" y="160"/>
                </a:lnTo>
                <a:lnTo>
                  <a:pt x="237" y="148"/>
                </a:lnTo>
                <a:lnTo>
                  <a:pt x="242" y="135"/>
                </a:lnTo>
                <a:lnTo>
                  <a:pt x="245" y="121"/>
                </a:lnTo>
                <a:lnTo>
                  <a:pt x="245" y="119"/>
                </a:lnTo>
                <a:lnTo>
                  <a:pt x="245" y="117"/>
                </a:lnTo>
                <a:lnTo>
                  <a:pt x="252" y="111"/>
                </a:lnTo>
                <a:lnTo>
                  <a:pt x="260" y="105"/>
                </a:lnTo>
                <a:lnTo>
                  <a:pt x="252" y="107"/>
                </a:lnTo>
                <a:lnTo>
                  <a:pt x="242" y="109"/>
                </a:lnTo>
                <a:lnTo>
                  <a:pt x="250" y="103"/>
                </a:lnTo>
                <a:lnTo>
                  <a:pt x="257" y="9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" name="Picture Placeholder 3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14" y="1879132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840770" y="4910971"/>
            <a:ext cx="4843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tent cards on the table in front of you for more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0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94540" y="67112"/>
            <a:ext cx="4589418" cy="1118875"/>
          </a:xfrm>
        </p:spPr>
        <p:txBody>
          <a:bodyPr/>
          <a:lstStyle/>
          <a:p>
            <a:r>
              <a:rPr lang="en-US" sz="3600" dirty="0" smtClean="0"/>
              <a:t>EDUCATION</a:t>
            </a:r>
            <a:endParaRPr lang="en-US" sz="3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7083768" y="2427529"/>
            <a:ext cx="4159255" cy="2286081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COMPETENT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CONFIDENT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COMPASSIONATE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BE A LEADER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5236" r="1523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6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12470" y="637140"/>
            <a:ext cx="4589418" cy="626004"/>
          </a:xfrm>
        </p:spPr>
        <p:txBody>
          <a:bodyPr/>
          <a:lstStyle/>
          <a:p>
            <a:r>
              <a:rPr lang="en-US" sz="3600" dirty="0"/>
              <a:t>SPEAKERS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20020" y="4487289"/>
            <a:ext cx="2881749" cy="2370711"/>
          </a:xfrm>
        </p:spPr>
        <p:txBody>
          <a:bodyPr/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TREVOR BOTKIN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Partner &amp; Senior Vice-President Business Design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Think8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076543" y="4569920"/>
            <a:ext cx="3082778" cy="1821676"/>
          </a:xfrm>
        </p:spPr>
        <p:txBody>
          <a:bodyPr/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JAMES HEALEY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Director of Hotel Operations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New York, New York Hotel &amp; Casino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6159321" y="4569920"/>
            <a:ext cx="2881749" cy="1593076"/>
          </a:xfrm>
        </p:spPr>
        <p:txBody>
          <a:bodyPr/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ALEXANDRA (SASHA) ZILOVIC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Senior Vice-President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ELS Educational Services, Inc.</a:t>
            </a:r>
          </a:p>
        </p:txBody>
      </p:sp>
      <p:pic>
        <p:nvPicPr>
          <p:cNvPr id="19" name="Picture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528" y="1928433"/>
            <a:ext cx="1836028" cy="23121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780" y="1928433"/>
            <a:ext cx="2282917" cy="2285961"/>
          </a:xfrm>
          <a:prstGeom prst="rect">
            <a:avLst/>
          </a:prstGeom>
        </p:spPr>
      </p:pic>
      <p:pic>
        <p:nvPicPr>
          <p:cNvPr id="20" name="Picture Placeholder 5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9" b="14159"/>
          <a:stretch>
            <a:fillRect/>
          </a:stretch>
        </p:blipFill>
        <p:spPr>
          <a:xfrm>
            <a:off x="9233117" y="1949662"/>
            <a:ext cx="2294709" cy="2312115"/>
          </a:xfrm>
        </p:spPr>
      </p:pic>
      <p:sp>
        <p:nvSpPr>
          <p:cNvPr id="10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9150862" y="4569920"/>
            <a:ext cx="2881749" cy="1593076"/>
          </a:xfrm>
        </p:spPr>
        <p:txBody>
          <a:bodyPr/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DR. DONNELL G BAYOT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Director of Academic Affairs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TISOH: The Int’l School of Hospitality</a:t>
            </a:r>
          </a:p>
        </p:txBody>
      </p:sp>
      <p:pic>
        <p:nvPicPr>
          <p:cNvPr id="14" name="Picture 13" descr="C:\Users\Sheron Empey\Pictures\09dca8_78ef014d2fa24d2db0dce7539a15e126_jpg_srb_p_393_592_75_22_0_50_1_20_0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4"/>
          <a:stretch/>
        </p:blipFill>
        <p:spPr bwMode="auto">
          <a:xfrm>
            <a:off x="298396" y="1928433"/>
            <a:ext cx="2016125" cy="232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3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25856&quot;&gt;&lt;object type=&quot;3&quot; unique_id=&quot;25858&quot;&gt;&lt;property id=&quot;20148&quot; value=&quot;5&quot;/&gt;&lt;property id=&quot;20300&quot; value=&quot;Slide 1&quot;/&gt;&lt;property id=&quot;20307&quot; value=&quot;258&quot;/&gt;&lt;/object&gt;&lt;object type=&quot;3&quot; unique_id=&quot;26267&quot;&gt;&lt;property id=&quot;20148&quot; value=&quot;5&quot;/&gt;&lt;property id=&quot;20300&quot; value=&quot;Slide 2 - &amp;quot;EDUCATION COMMITTEE&amp;quot;&quot;/&gt;&lt;property id=&quot;20307&quot; value=&quot;262&quot;/&gt;&lt;/object&gt;&lt;object type=&quot;3&quot; unique_id=&quot;27165&quot;&gt;&lt;property id=&quot;20148&quot; value=&quot;5&quot;/&gt;&lt;property id=&quot;20300&quot; value=&quot;Slide 3 - &amp;quot;EDUCATION THEME&amp;quot;&quot;/&gt;&lt;property id=&quot;20307&quot; value=&quot;268&quot;/&gt;&lt;/object&gt;&lt;object type=&quot;3&quot; unique_id=&quot;27166&quot;&gt;&lt;property id=&quot;20148&quot; value=&quot;5&quot;/&gt;&lt;property id=&quot;20300&quot; value=&quot;Slide 4 - &amp;quot;PRESENTATION TOPICS&amp;quot;&quot;/&gt;&lt;property id=&quot;20307&quot; value=&quot;269&quot;/&gt;&lt;/object&gt;&lt;object type=&quot;3&quot; unique_id=&quot;27167&quot;&gt;&lt;property id=&quot;20148&quot; value=&quot;5&quot;/&gt;&lt;property id=&quot;20300&quot; value=&quot;Slide 5 - &amp;quot;SHARE&amp;quot;&quot;/&gt;&lt;property id=&quot;20307&quot; value=&quot;267&quot;/&gt;&lt;/object&gt;&lt;object type=&quot;3&quot; unique_id=&quot;27168&quot;&gt;&lt;property id=&quot;20148&quot; value=&quot;5&quot;/&gt;&lt;property id=&quot;20300&quot; value=&quot;Slide 6 - &amp;quot;SPEAKERS&amp;quot;&quot;/&gt;&lt;property id=&quot;20307&quot; value=&quot;270&quot;/&gt;&lt;/object&gt;&lt;/object&gt;&lt;object type=&quot;8&quot; unique_id=&quot;2596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2">
      <a:majorFont>
        <a:latin typeface="Futura Md B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113</Words>
  <Application>Microsoft Office PowerPoint</Application>
  <PresentationFormat>Widescreen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Franklin Gothic Heavy</vt:lpstr>
      <vt:lpstr>Futura Md BT</vt:lpstr>
      <vt:lpstr>Times New Roman</vt:lpstr>
      <vt:lpstr>Office Theme</vt:lpstr>
      <vt:lpstr>PowerPoint Presentation</vt:lpstr>
      <vt:lpstr>EDUCATION COMMITTEE</vt:lpstr>
      <vt:lpstr>SHARE</vt:lpstr>
      <vt:lpstr>WIN</vt:lpstr>
      <vt:lpstr>EDUCATION</vt:lpstr>
      <vt:lpstr>SPEAKERS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Larasita</dc:creator>
  <cp:lastModifiedBy>Donnell Bayot</cp:lastModifiedBy>
  <cp:revision>91</cp:revision>
  <dcterms:created xsi:type="dcterms:W3CDTF">2015-11-06T09:39:19Z</dcterms:created>
  <dcterms:modified xsi:type="dcterms:W3CDTF">2016-04-11T19:54:43Z</dcterms:modified>
</cp:coreProperties>
</file>